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1" r:id="rId17"/>
    <p:sldId id="286" r:id="rId18"/>
    <p:sldId id="285" r:id="rId19"/>
    <p:sldId id="272" r:id="rId20"/>
    <p:sldId id="289" r:id="rId21"/>
    <p:sldId id="287" r:id="rId22"/>
    <p:sldId id="288" r:id="rId23"/>
  </p:sldIdLst>
  <p:sldSz cx="18288000" cy="10287000"/>
  <p:notesSz cx="18288000" cy="10287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2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B3D4-5103-4A07-AEE0-EE473B6CD0B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CCA5C-28F7-4DA6-82F3-E2DBA7BB3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8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6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03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5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5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77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33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6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2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5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69616" y="1062611"/>
            <a:ext cx="5548766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4E3C1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5700" y="7151034"/>
            <a:ext cx="7315199" cy="116086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1065" y="1028700"/>
            <a:ext cx="14945360" cy="7773034"/>
          </a:xfrm>
          <a:custGeom>
            <a:avLst/>
            <a:gdLst/>
            <a:ahLst/>
            <a:cxnLst/>
            <a:rect l="l" t="t" r="r" b="b"/>
            <a:pathLst>
              <a:path w="14945360" h="7773034">
                <a:moveTo>
                  <a:pt x="14576768" y="7772412"/>
                </a:moveTo>
                <a:lnTo>
                  <a:pt x="368006" y="7772412"/>
                </a:lnTo>
                <a:lnTo>
                  <a:pt x="321935" y="7769536"/>
                </a:lnTo>
                <a:lnTo>
                  <a:pt x="277547" y="7761141"/>
                </a:lnTo>
                <a:lnTo>
                  <a:pt x="235189" y="7747576"/>
                </a:lnTo>
                <a:lnTo>
                  <a:pt x="195210" y="7729189"/>
                </a:lnTo>
                <a:lnTo>
                  <a:pt x="157959" y="7706329"/>
                </a:lnTo>
                <a:lnTo>
                  <a:pt x="123785" y="7679345"/>
                </a:lnTo>
                <a:lnTo>
                  <a:pt x="93036" y="7648586"/>
                </a:lnTo>
                <a:lnTo>
                  <a:pt x="66061" y="7614401"/>
                </a:lnTo>
                <a:lnTo>
                  <a:pt x="43209" y="7577138"/>
                </a:lnTo>
                <a:lnTo>
                  <a:pt x="24828" y="7537146"/>
                </a:lnTo>
                <a:lnTo>
                  <a:pt x="11267" y="7494775"/>
                </a:lnTo>
                <a:lnTo>
                  <a:pt x="2874" y="7450372"/>
                </a:lnTo>
                <a:lnTo>
                  <a:pt x="0" y="7404286"/>
                </a:lnTo>
                <a:lnTo>
                  <a:pt x="0" y="368125"/>
                </a:lnTo>
                <a:lnTo>
                  <a:pt x="2874" y="322040"/>
                </a:lnTo>
                <a:lnTo>
                  <a:pt x="11267" y="277637"/>
                </a:lnTo>
                <a:lnTo>
                  <a:pt x="24828" y="235265"/>
                </a:lnTo>
                <a:lnTo>
                  <a:pt x="43209" y="195273"/>
                </a:lnTo>
                <a:lnTo>
                  <a:pt x="66061" y="158010"/>
                </a:lnTo>
                <a:lnTo>
                  <a:pt x="93036" y="123825"/>
                </a:lnTo>
                <a:lnTo>
                  <a:pt x="123785" y="93066"/>
                </a:lnTo>
                <a:lnTo>
                  <a:pt x="157959" y="66082"/>
                </a:lnTo>
                <a:lnTo>
                  <a:pt x="195210" y="43223"/>
                </a:lnTo>
                <a:lnTo>
                  <a:pt x="235189" y="24836"/>
                </a:lnTo>
                <a:lnTo>
                  <a:pt x="277547" y="11270"/>
                </a:lnTo>
                <a:lnTo>
                  <a:pt x="321935" y="2875"/>
                </a:lnTo>
                <a:lnTo>
                  <a:pt x="368006" y="0"/>
                </a:lnTo>
                <a:lnTo>
                  <a:pt x="14576768" y="0"/>
                </a:lnTo>
                <a:lnTo>
                  <a:pt x="14622838" y="2875"/>
                </a:lnTo>
                <a:lnTo>
                  <a:pt x="14667227" y="11270"/>
                </a:lnTo>
                <a:lnTo>
                  <a:pt x="14709585" y="24836"/>
                </a:lnTo>
                <a:lnTo>
                  <a:pt x="14749563" y="43223"/>
                </a:lnTo>
                <a:lnTo>
                  <a:pt x="14786814" y="66082"/>
                </a:lnTo>
                <a:lnTo>
                  <a:pt x="14820988" y="93066"/>
                </a:lnTo>
                <a:lnTo>
                  <a:pt x="14851737" y="123825"/>
                </a:lnTo>
                <a:lnTo>
                  <a:pt x="14878712" y="158010"/>
                </a:lnTo>
                <a:lnTo>
                  <a:pt x="14901565" y="195273"/>
                </a:lnTo>
                <a:lnTo>
                  <a:pt x="14919946" y="235265"/>
                </a:lnTo>
                <a:lnTo>
                  <a:pt x="14933507" y="277637"/>
                </a:lnTo>
                <a:lnTo>
                  <a:pt x="14941899" y="322040"/>
                </a:lnTo>
                <a:lnTo>
                  <a:pt x="14944774" y="368125"/>
                </a:lnTo>
                <a:lnTo>
                  <a:pt x="14944774" y="7404286"/>
                </a:lnTo>
                <a:lnTo>
                  <a:pt x="14941899" y="7450372"/>
                </a:lnTo>
                <a:lnTo>
                  <a:pt x="14933507" y="7494775"/>
                </a:lnTo>
                <a:lnTo>
                  <a:pt x="14919946" y="7537146"/>
                </a:lnTo>
                <a:lnTo>
                  <a:pt x="14901565" y="7577138"/>
                </a:lnTo>
                <a:lnTo>
                  <a:pt x="14878712" y="7614401"/>
                </a:lnTo>
                <a:lnTo>
                  <a:pt x="14851737" y="7648586"/>
                </a:lnTo>
                <a:lnTo>
                  <a:pt x="14820988" y="7679345"/>
                </a:lnTo>
                <a:lnTo>
                  <a:pt x="14786814" y="7706329"/>
                </a:lnTo>
                <a:lnTo>
                  <a:pt x="14749563" y="7729189"/>
                </a:lnTo>
                <a:lnTo>
                  <a:pt x="14709585" y="7747576"/>
                </a:lnTo>
                <a:lnTo>
                  <a:pt x="14667227" y="7761141"/>
                </a:lnTo>
                <a:lnTo>
                  <a:pt x="14622838" y="7769536"/>
                </a:lnTo>
                <a:lnTo>
                  <a:pt x="14576768" y="7772412"/>
                </a:lnTo>
                <a:close/>
              </a:path>
            </a:pathLst>
          </a:custGeom>
          <a:solidFill>
            <a:srgbClr val="8C6148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14785" y="1501849"/>
            <a:ext cx="2658110" cy="209550"/>
          </a:xfrm>
          <a:custGeom>
            <a:avLst/>
            <a:gdLst/>
            <a:ahLst/>
            <a:cxnLst/>
            <a:rect l="l" t="t" r="r" b="b"/>
            <a:pathLst>
              <a:path w="2658109" h="209550">
                <a:moveTo>
                  <a:pt x="0" y="0"/>
                </a:moveTo>
                <a:lnTo>
                  <a:pt x="2657662" y="0"/>
                </a:lnTo>
                <a:lnTo>
                  <a:pt x="2657662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9193" y="2385579"/>
            <a:ext cx="13189612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7138" y="4014744"/>
            <a:ext cx="10154285" cy="584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0.xml"/><Relationship Id="rId7" Type="http://schemas.openxmlformats.org/officeDocument/2006/relationships/slide" Target="slide15.xml"/><Relationship Id="rId12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13.xml"/><Relationship Id="rId11" Type="http://schemas.openxmlformats.org/officeDocument/2006/relationships/slide" Target="slide1.xml"/><Relationship Id="rId5" Type="http://schemas.openxmlformats.org/officeDocument/2006/relationships/slide" Target="slide12.xml"/><Relationship Id="rId10" Type="http://schemas.openxmlformats.org/officeDocument/2006/relationships/slide" Target="slide9.xml"/><Relationship Id="rId4" Type="http://schemas.openxmlformats.org/officeDocument/2006/relationships/slide" Target="slide11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11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slide" Target="slide10.xml"/><Relationship Id="rId5" Type="http://schemas.openxmlformats.org/officeDocument/2006/relationships/image" Target="../media/image21.png"/><Relationship Id="rId4" Type="http://schemas.openxmlformats.org/officeDocument/2006/relationships/image" Target="../media/image24.jp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slide" Target="slide1.xml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13.xml"/><Relationship Id="rId7" Type="http://schemas.openxmlformats.org/officeDocument/2006/relationships/slide" Target="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slide" Target="slide1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14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slide" Target="slide15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Relationship Id="rId9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image" Target="../media/image30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Layout" Target="../slideLayouts/slideLayout1.xml"/><Relationship Id="rId7" Type="http://schemas.openxmlformats.org/officeDocument/2006/relationships/slide" Target="slide15.xml"/><Relationship Id="rId12" Type="http://schemas.openxmlformats.org/officeDocument/2006/relationships/slide" Target="slide2.xml"/><Relationship Id="rId2" Type="http://schemas.openxmlformats.org/officeDocument/2006/relationships/video" Target="https://www.youtube.com/embed/fs3ZlbUtN14?feature=oembed" TargetMode="Externa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11" Type="http://schemas.openxmlformats.org/officeDocument/2006/relationships/slide" Target="slide1.xml"/><Relationship Id="rId5" Type="http://schemas.openxmlformats.org/officeDocument/2006/relationships/image" Target="../media/image1.png"/><Relationship Id="rId10" Type="http://schemas.openxmlformats.org/officeDocument/2006/relationships/image" Target="../media/image32.jpeg"/><Relationship Id="rId4" Type="http://schemas.openxmlformats.org/officeDocument/2006/relationships/notesSlide" Target="../notesSlides/notesSlide16.xml"/><Relationship Id="rId9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Layout" Target="../slideLayouts/slideLayout1.xml"/><Relationship Id="rId7" Type="http://schemas.openxmlformats.org/officeDocument/2006/relationships/slide" Target="slide16.xml"/><Relationship Id="rId2" Type="http://schemas.openxmlformats.org/officeDocument/2006/relationships/video" Target="https://www.youtube.com/embed/AzoHC19I5Tg?feature=oembed" TargetMode="Externa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1.png"/><Relationship Id="rId10" Type="http://schemas.openxmlformats.org/officeDocument/2006/relationships/slide" Target="slide1.xml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19.xml"/><Relationship Id="rId5" Type="http://schemas.openxmlformats.org/officeDocument/2006/relationships/slide" Target="slide1.xml"/><Relationship Id="rId4" Type="http://schemas.openxmlformats.org/officeDocument/2006/relationships/image" Target="../media/image1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slide" Target="slide20.xml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2.xml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6.png"/><Relationship Id="rId7" Type="http://schemas.openxmlformats.org/officeDocument/2006/relationships/slide" Target="slide4.xml"/><Relationship Id="rId12" Type="http://schemas.openxmlformats.org/officeDocument/2006/relationships/slide" Target="slide16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slide" Target="slide17.xml"/><Relationship Id="rId5" Type="http://schemas.openxmlformats.org/officeDocument/2006/relationships/slide" Target="slide3.xml"/><Relationship Id="rId15" Type="http://schemas.openxmlformats.org/officeDocument/2006/relationships/image" Target="../media/image10.png"/><Relationship Id="rId10" Type="http://schemas.openxmlformats.org/officeDocument/2006/relationships/slide" Target="slide21.xml"/><Relationship Id="rId19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slide" Target="slide18.xml"/><Relationship Id="rId14" Type="http://schemas.openxmlformats.org/officeDocument/2006/relationships/slide" Target="slide1.xml"/><Relationship Id="rId2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notesSlide" Target="../notesSlides/notesSlide20.xml"/><Relationship Id="rId7" Type="http://schemas.openxmlformats.org/officeDocument/2006/relationships/hyperlink" Target="https://quizizz.com/join/quiz/639b21be63a0e0001d4e417f/start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.png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quizizz.com/admin/quiz/5fa89e41b9ffdc001bc55957/ulangan-ipa-kelas-4-tema-4" TargetMode="External"/><Relationship Id="rId13" Type="http://schemas.openxmlformats.org/officeDocument/2006/relationships/hyperlink" Target="https://www.wallpaperbetter.com/id/hd-wallpaper-aqmrn" TargetMode="External"/><Relationship Id="rId18" Type="http://schemas.openxmlformats.org/officeDocument/2006/relationships/slide" Target="slide22.xml"/><Relationship Id="rId3" Type="http://schemas.openxmlformats.org/officeDocument/2006/relationships/notesSlide" Target="../notesSlides/notesSlide21.xml"/><Relationship Id="rId7" Type="http://schemas.openxmlformats.org/officeDocument/2006/relationships/hyperlink" Target="https://lindungihutan.com/blog/reboisasi-adalah-arti-dan-manfaat-reboisasi/" TargetMode="External"/><Relationship Id="rId12" Type="http://schemas.openxmlformats.org/officeDocument/2006/relationships/hyperlink" Target="https://www.pengertianku.net/2019/09/keseimbangan-lingkungan-dilengkapi-pengertian-suksesi-dan-segala-upaya-pelestariannya.html" TargetMode="External"/><Relationship Id="rId1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11" Type="http://schemas.openxmlformats.org/officeDocument/2006/relationships/hyperlink" Target="https://dlh.semarangkota.go.id/pengertian-dan-manfaat-reboisasi-yang-wajib-anda-ketahui/" TargetMode="External"/><Relationship Id="rId5" Type="http://schemas.openxmlformats.org/officeDocument/2006/relationships/image" Target="../media/image1.png"/><Relationship Id="rId15" Type="http://schemas.openxmlformats.org/officeDocument/2006/relationships/hyperlink" Target="https://dlh.semarangkota.go.id/manfaat-hutan-bagi-keberlangsungan-hidup-manusia-dan-lingkungan/" TargetMode="External"/><Relationship Id="rId10" Type="http://schemas.openxmlformats.org/officeDocument/2006/relationships/hyperlink" Target="https://www.youtube.com/watch?v=AzoHC19I5Tg" TargetMode="External"/><Relationship Id="rId19" Type="http://schemas.openxmlformats.org/officeDocument/2006/relationships/slide" Target="slide20.xml"/><Relationship Id="rId4" Type="http://schemas.openxmlformats.org/officeDocument/2006/relationships/slide" Target="slide21.xml"/><Relationship Id="rId9" Type="http://schemas.openxmlformats.org/officeDocument/2006/relationships/hyperlink" Target="https://www.youtube.com/watch?v=fs3ZlbUtN14" TargetMode="External"/><Relationship Id="rId14" Type="http://schemas.openxmlformats.org/officeDocument/2006/relationships/hyperlink" Target="https://www.diadona.id/d-stories/7-cara-mencegah-erosi-tanah-dan-proses-perlindungan-tanaman-terhadap-erosi-210224d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notesSlide" Target="../notesSlides/notesSlide22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slide" Target="slide22.xml"/><Relationship Id="rId5" Type="http://schemas.openxmlformats.org/officeDocument/2006/relationships/image" Target="../media/image9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slide" Target="slide4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image" Target="../media/image18.png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slide" Target="slide5.xml"/><Relationship Id="rId5" Type="http://schemas.openxmlformats.org/officeDocument/2006/relationships/slide" Target="slide7.xml"/><Relationship Id="rId4" Type="http://schemas.openxmlformats.org/officeDocument/2006/relationships/image" Target="../media/image20.png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7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notesSlide" Target="../notesSlides/notesSlide8.xml"/><Relationship Id="rId7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slide" Target="slide9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9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D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96739" y="6220045"/>
            <a:ext cx="4369435" cy="3279140"/>
          </a:xfrm>
          <a:custGeom>
            <a:avLst/>
            <a:gdLst/>
            <a:ahLst/>
            <a:cxnLst/>
            <a:rect l="l" t="t" r="r" b="b"/>
            <a:pathLst>
              <a:path w="4369434" h="3279140">
                <a:moveTo>
                  <a:pt x="3507849" y="3278640"/>
                </a:moveTo>
                <a:lnTo>
                  <a:pt x="1166292" y="3015255"/>
                </a:lnTo>
                <a:lnTo>
                  <a:pt x="0" y="1008959"/>
                </a:lnTo>
                <a:lnTo>
                  <a:pt x="609091" y="0"/>
                </a:lnTo>
                <a:lnTo>
                  <a:pt x="868403" y="0"/>
                </a:lnTo>
                <a:lnTo>
                  <a:pt x="1316403" y="329762"/>
                </a:lnTo>
                <a:lnTo>
                  <a:pt x="1976597" y="1154269"/>
                </a:lnTo>
                <a:lnTo>
                  <a:pt x="1997757" y="1179129"/>
                </a:lnTo>
                <a:lnTo>
                  <a:pt x="2036737" y="1216863"/>
                </a:lnTo>
                <a:lnTo>
                  <a:pt x="2122273" y="1293976"/>
                </a:lnTo>
                <a:lnTo>
                  <a:pt x="2283098" y="1436969"/>
                </a:lnTo>
                <a:lnTo>
                  <a:pt x="2707486" y="1436969"/>
                </a:lnTo>
                <a:lnTo>
                  <a:pt x="3179063" y="1743200"/>
                </a:lnTo>
                <a:lnTo>
                  <a:pt x="3815643" y="1507627"/>
                </a:lnTo>
                <a:lnTo>
                  <a:pt x="4369112" y="2308535"/>
                </a:lnTo>
                <a:lnTo>
                  <a:pt x="3507849" y="3278640"/>
                </a:lnTo>
                <a:close/>
              </a:path>
            </a:pathLst>
          </a:custGeom>
          <a:solidFill>
            <a:srgbClr val="624A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5230" y="6620464"/>
            <a:ext cx="7263765" cy="3013075"/>
            <a:chOff x="925230" y="6620464"/>
            <a:chExt cx="7263765" cy="3013075"/>
          </a:xfrm>
        </p:grpSpPr>
        <p:sp>
          <p:nvSpPr>
            <p:cNvPr id="5" name="object 5"/>
            <p:cNvSpPr/>
            <p:nvPr/>
          </p:nvSpPr>
          <p:spPr>
            <a:xfrm>
              <a:off x="925230" y="6620464"/>
              <a:ext cx="6594475" cy="3013075"/>
            </a:xfrm>
            <a:custGeom>
              <a:avLst/>
              <a:gdLst/>
              <a:ahLst/>
              <a:cxnLst/>
              <a:rect l="l" t="t" r="r" b="b"/>
              <a:pathLst>
                <a:path w="6594475" h="3013075">
                  <a:moveTo>
                    <a:pt x="6304796" y="3012673"/>
                  </a:moveTo>
                  <a:lnTo>
                    <a:pt x="0" y="2558543"/>
                  </a:lnTo>
                  <a:lnTo>
                    <a:pt x="291641" y="1955246"/>
                  </a:lnTo>
                  <a:lnTo>
                    <a:pt x="1093293" y="1342780"/>
                  </a:lnTo>
                  <a:lnTo>
                    <a:pt x="1446967" y="1201396"/>
                  </a:lnTo>
                  <a:lnTo>
                    <a:pt x="2225031" y="447615"/>
                  </a:lnTo>
                  <a:lnTo>
                    <a:pt x="2767304" y="117784"/>
                  </a:lnTo>
                  <a:lnTo>
                    <a:pt x="3191763" y="0"/>
                  </a:lnTo>
                  <a:lnTo>
                    <a:pt x="3804766" y="424015"/>
                  </a:lnTo>
                  <a:lnTo>
                    <a:pt x="4016960" y="376957"/>
                  </a:lnTo>
                  <a:lnTo>
                    <a:pt x="6594180" y="2766390"/>
                  </a:lnTo>
                  <a:lnTo>
                    <a:pt x="6304796" y="301267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5745" y="7963245"/>
              <a:ext cx="2033270" cy="1423670"/>
            </a:xfrm>
            <a:custGeom>
              <a:avLst/>
              <a:gdLst/>
              <a:ahLst/>
              <a:cxnLst/>
              <a:rect l="l" t="t" r="r" b="b"/>
              <a:pathLst>
                <a:path w="2033270" h="1423670">
                  <a:moveTo>
                    <a:pt x="1363665" y="1423610"/>
                  </a:moveTo>
                  <a:lnTo>
                    <a:pt x="0" y="159314"/>
                  </a:lnTo>
                  <a:lnTo>
                    <a:pt x="318990" y="0"/>
                  </a:lnTo>
                  <a:lnTo>
                    <a:pt x="585873" y="400491"/>
                  </a:lnTo>
                  <a:lnTo>
                    <a:pt x="2032974" y="1191884"/>
                  </a:lnTo>
                  <a:lnTo>
                    <a:pt x="1363665" y="1423610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5524530"/>
            <a:ext cx="18280380" cy="4763135"/>
            <a:chOff x="0" y="5524530"/>
            <a:chExt cx="18280380" cy="4763135"/>
          </a:xfrm>
        </p:grpSpPr>
        <p:sp>
          <p:nvSpPr>
            <p:cNvPr id="8" name="object 8"/>
            <p:cNvSpPr/>
            <p:nvPr/>
          </p:nvSpPr>
          <p:spPr>
            <a:xfrm>
              <a:off x="10954556" y="5560384"/>
              <a:ext cx="1226185" cy="3722370"/>
            </a:xfrm>
            <a:custGeom>
              <a:avLst/>
              <a:gdLst/>
              <a:ahLst/>
              <a:cxnLst/>
              <a:rect l="l" t="t" r="r" b="b"/>
              <a:pathLst>
                <a:path w="1226184" h="3722370">
                  <a:moveTo>
                    <a:pt x="758377" y="3722063"/>
                  </a:moveTo>
                  <a:lnTo>
                    <a:pt x="643004" y="3694886"/>
                  </a:lnTo>
                  <a:lnTo>
                    <a:pt x="141462" y="2025904"/>
                  </a:lnTo>
                  <a:lnTo>
                    <a:pt x="141462" y="1380947"/>
                  </a:lnTo>
                  <a:lnTo>
                    <a:pt x="0" y="942292"/>
                  </a:lnTo>
                  <a:lnTo>
                    <a:pt x="212193" y="0"/>
                  </a:lnTo>
                  <a:lnTo>
                    <a:pt x="518695" y="0"/>
                  </a:lnTo>
                  <a:lnTo>
                    <a:pt x="879958" y="200489"/>
                  </a:lnTo>
                  <a:lnTo>
                    <a:pt x="1226042" y="141384"/>
                  </a:lnTo>
                  <a:lnTo>
                    <a:pt x="778042" y="1154337"/>
                  </a:lnTo>
                  <a:lnTo>
                    <a:pt x="758377" y="1668620"/>
                  </a:lnTo>
                  <a:lnTo>
                    <a:pt x="1226042" y="1908187"/>
                  </a:lnTo>
                  <a:lnTo>
                    <a:pt x="1002007" y="2610916"/>
                  </a:lnTo>
                  <a:lnTo>
                    <a:pt x="1002007" y="2968196"/>
                  </a:lnTo>
                  <a:lnTo>
                    <a:pt x="758377" y="3722063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4726" y="5560389"/>
              <a:ext cx="8205470" cy="4072890"/>
            </a:xfrm>
            <a:custGeom>
              <a:avLst/>
              <a:gdLst/>
              <a:ahLst/>
              <a:cxnLst/>
              <a:rect l="l" t="t" r="r" b="b"/>
              <a:pathLst>
                <a:path w="8205470" h="4072890">
                  <a:moveTo>
                    <a:pt x="5122824" y="3694887"/>
                  </a:moveTo>
                  <a:lnTo>
                    <a:pt x="4621288" y="2025904"/>
                  </a:lnTo>
                  <a:lnTo>
                    <a:pt x="4621288" y="1380947"/>
                  </a:lnTo>
                  <a:lnTo>
                    <a:pt x="4479823" y="942289"/>
                  </a:lnTo>
                  <a:lnTo>
                    <a:pt x="4692015" y="0"/>
                  </a:lnTo>
                  <a:lnTo>
                    <a:pt x="4008247" y="800976"/>
                  </a:lnTo>
                  <a:lnTo>
                    <a:pt x="3654590" y="659663"/>
                  </a:lnTo>
                  <a:lnTo>
                    <a:pt x="3308794" y="1092225"/>
                  </a:lnTo>
                  <a:lnTo>
                    <a:pt x="3088703" y="1272120"/>
                  </a:lnTo>
                  <a:lnTo>
                    <a:pt x="2852928" y="1578356"/>
                  </a:lnTo>
                  <a:lnTo>
                    <a:pt x="2451303" y="1413433"/>
                  </a:lnTo>
                  <a:lnTo>
                    <a:pt x="2098433" y="1649018"/>
                  </a:lnTo>
                  <a:lnTo>
                    <a:pt x="1556156" y="2143683"/>
                  </a:lnTo>
                  <a:lnTo>
                    <a:pt x="1226083" y="2308606"/>
                  </a:lnTo>
                  <a:lnTo>
                    <a:pt x="848817" y="2638437"/>
                  </a:lnTo>
                  <a:lnTo>
                    <a:pt x="306539" y="2379268"/>
                  </a:lnTo>
                  <a:lnTo>
                    <a:pt x="0" y="2402865"/>
                  </a:lnTo>
                  <a:lnTo>
                    <a:pt x="266890" y="2803360"/>
                  </a:lnTo>
                  <a:lnTo>
                    <a:pt x="1713992" y="3594747"/>
                  </a:lnTo>
                  <a:lnTo>
                    <a:pt x="3524897" y="4072750"/>
                  </a:lnTo>
                  <a:lnTo>
                    <a:pt x="5122824" y="3694887"/>
                  </a:lnTo>
                  <a:close/>
                </a:path>
                <a:path w="8205470" h="4072890">
                  <a:moveTo>
                    <a:pt x="8205102" y="2968193"/>
                  </a:moveTo>
                  <a:lnTo>
                    <a:pt x="7120522" y="2614841"/>
                  </a:lnTo>
                  <a:lnTo>
                    <a:pt x="6840906" y="2206574"/>
                  </a:lnTo>
                  <a:lnTo>
                    <a:pt x="6436792" y="2025904"/>
                  </a:lnTo>
                  <a:lnTo>
                    <a:pt x="6342443" y="1248524"/>
                  </a:lnTo>
                  <a:lnTo>
                    <a:pt x="6531102" y="659663"/>
                  </a:lnTo>
                  <a:lnTo>
                    <a:pt x="6342443" y="471144"/>
                  </a:lnTo>
                  <a:lnTo>
                    <a:pt x="5705868" y="141389"/>
                  </a:lnTo>
                  <a:lnTo>
                    <a:pt x="5257863" y="1154341"/>
                  </a:lnTo>
                  <a:lnTo>
                    <a:pt x="5276062" y="1625701"/>
                  </a:lnTo>
                  <a:lnTo>
                    <a:pt x="5705868" y="1908187"/>
                  </a:lnTo>
                  <a:lnTo>
                    <a:pt x="5481828" y="2610916"/>
                  </a:lnTo>
                  <a:lnTo>
                    <a:pt x="5481828" y="2968193"/>
                  </a:lnTo>
                  <a:lnTo>
                    <a:pt x="5238204" y="3722065"/>
                  </a:lnTo>
                  <a:lnTo>
                    <a:pt x="5375745" y="3992080"/>
                  </a:lnTo>
                  <a:lnTo>
                    <a:pt x="8205102" y="296819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1303" y="5524537"/>
              <a:ext cx="15561944" cy="3898265"/>
            </a:xfrm>
            <a:custGeom>
              <a:avLst/>
              <a:gdLst/>
              <a:ahLst/>
              <a:cxnLst/>
              <a:rect l="l" t="t" r="r" b="b"/>
              <a:pathLst>
                <a:path w="15561944" h="3898265">
                  <a:moveTo>
                    <a:pt x="2617863" y="1732737"/>
                  </a:moveTo>
                  <a:lnTo>
                    <a:pt x="2615514" y="1719186"/>
                  </a:lnTo>
                  <a:lnTo>
                    <a:pt x="2607907" y="1707172"/>
                  </a:lnTo>
                  <a:lnTo>
                    <a:pt x="2596197" y="1699044"/>
                  </a:lnTo>
                  <a:lnTo>
                    <a:pt x="2582735" y="1696148"/>
                  </a:lnTo>
                  <a:lnTo>
                    <a:pt x="2569172" y="1698510"/>
                  </a:lnTo>
                  <a:lnTo>
                    <a:pt x="2557157" y="1706118"/>
                  </a:lnTo>
                  <a:lnTo>
                    <a:pt x="2066074" y="2177262"/>
                  </a:lnTo>
                  <a:lnTo>
                    <a:pt x="2057958" y="2188972"/>
                  </a:lnTo>
                  <a:lnTo>
                    <a:pt x="2055063" y="2202408"/>
                  </a:lnTo>
                  <a:lnTo>
                    <a:pt x="2057412" y="2215946"/>
                  </a:lnTo>
                  <a:lnTo>
                    <a:pt x="2090940" y="2238997"/>
                  </a:lnTo>
                  <a:lnTo>
                    <a:pt x="2097620" y="2238375"/>
                  </a:lnTo>
                  <a:lnTo>
                    <a:pt x="2606827" y="1757870"/>
                  </a:lnTo>
                  <a:lnTo>
                    <a:pt x="2617863" y="1732737"/>
                  </a:lnTo>
                  <a:close/>
                </a:path>
                <a:path w="15561944" h="3898265">
                  <a:moveTo>
                    <a:pt x="2720022" y="2391232"/>
                  </a:moveTo>
                  <a:lnTo>
                    <a:pt x="2717266" y="2377770"/>
                  </a:lnTo>
                  <a:lnTo>
                    <a:pt x="2709278" y="2365984"/>
                  </a:lnTo>
                  <a:lnTo>
                    <a:pt x="2697327" y="2358212"/>
                  </a:lnTo>
                  <a:lnTo>
                    <a:pt x="2683789" y="2355723"/>
                  </a:lnTo>
                  <a:lnTo>
                    <a:pt x="2670302" y="2358479"/>
                  </a:lnTo>
                  <a:lnTo>
                    <a:pt x="2658541" y="2366480"/>
                  </a:lnTo>
                  <a:lnTo>
                    <a:pt x="2261641" y="2770962"/>
                  </a:lnTo>
                  <a:lnTo>
                    <a:pt x="1906155" y="3477298"/>
                  </a:lnTo>
                  <a:lnTo>
                    <a:pt x="1902396" y="3491026"/>
                  </a:lnTo>
                  <a:lnTo>
                    <a:pt x="1904149" y="3504666"/>
                  </a:lnTo>
                  <a:lnTo>
                    <a:pt x="1910880" y="3516655"/>
                  </a:lnTo>
                  <a:lnTo>
                    <a:pt x="1922094" y="3525443"/>
                  </a:lnTo>
                  <a:lnTo>
                    <a:pt x="1927263" y="3528034"/>
                  </a:lnTo>
                  <a:lnTo>
                    <a:pt x="1932774" y="3529253"/>
                  </a:lnTo>
                  <a:lnTo>
                    <a:pt x="1938185" y="3529253"/>
                  </a:lnTo>
                  <a:lnTo>
                    <a:pt x="2320747" y="2813189"/>
                  </a:lnTo>
                  <a:lnTo>
                    <a:pt x="2709786" y="2416695"/>
                  </a:lnTo>
                  <a:lnTo>
                    <a:pt x="2717533" y="2404757"/>
                  </a:lnTo>
                  <a:lnTo>
                    <a:pt x="2720022" y="2391232"/>
                  </a:lnTo>
                  <a:close/>
                </a:path>
                <a:path w="15561944" h="3898265">
                  <a:moveTo>
                    <a:pt x="3097276" y="2840507"/>
                  </a:moveTo>
                  <a:lnTo>
                    <a:pt x="2945587" y="2433815"/>
                  </a:lnTo>
                  <a:lnTo>
                    <a:pt x="2913392" y="2410688"/>
                  </a:lnTo>
                  <a:lnTo>
                    <a:pt x="2899295" y="2413050"/>
                  </a:lnTo>
                  <a:lnTo>
                    <a:pt x="2887243" y="2420645"/>
                  </a:lnTo>
                  <a:lnTo>
                    <a:pt x="2879306" y="2431872"/>
                  </a:lnTo>
                  <a:lnTo>
                    <a:pt x="2876181" y="2445258"/>
                  </a:lnTo>
                  <a:lnTo>
                    <a:pt x="2878518" y="2459304"/>
                  </a:lnTo>
                  <a:lnTo>
                    <a:pt x="3027870" y="2851950"/>
                  </a:lnTo>
                  <a:lnTo>
                    <a:pt x="3061398" y="2875064"/>
                  </a:lnTo>
                  <a:lnTo>
                    <a:pt x="3065665" y="2875064"/>
                  </a:lnTo>
                  <a:lnTo>
                    <a:pt x="3097276" y="2840507"/>
                  </a:lnTo>
                  <a:close/>
                </a:path>
                <a:path w="15561944" h="3898265">
                  <a:moveTo>
                    <a:pt x="3913987" y="2869514"/>
                  </a:moveTo>
                  <a:lnTo>
                    <a:pt x="3913962" y="2855772"/>
                  </a:lnTo>
                  <a:lnTo>
                    <a:pt x="3908475" y="2842641"/>
                  </a:lnTo>
                  <a:lnTo>
                    <a:pt x="3405606" y="2101037"/>
                  </a:lnTo>
                  <a:lnTo>
                    <a:pt x="3100298" y="2024710"/>
                  </a:lnTo>
                  <a:lnTo>
                    <a:pt x="2572524" y="2168550"/>
                  </a:lnTo>
                  <a:lnTo>
                    <a:pt x="2559799" y="2174938"/>
                  </a:lnTo>
                  <a:lnTo>
                    <a:pt x="2550833" y="2185365"/>
                  </a:lnTo>
                  <a:lnTo>
                    <a:pt x="2546413" y="2198382"/>
                  </a:lnTo>
                  <a:lnTo>
                    <a:pt x="2547366" y="2212594"/>
                  </a:lnTo>
                  <a:lnTo>
                    <a:pt x="2577261" y="2238743"/>
                  </a:lnTo>
                  <a:lnTo>
                    <a:pt x="3101086" y="2098802"/>
                  </a:lnTo>
                  <a:lnTo>
                    <a:pt x="3361613" y="2163927"/>
                  </a:lnTo>
                  <a:lnTo>
                    <a:pt x="3849052" y="2882836"/>
                  </a:lnTo>
                  <a:lnTo>
                    <a:pt x="3878808" y="2898584"/>
                  </a:lnTo>
                  <a:lnTo>
                    <a:pt x="3885730" y="2898584"/>
                  </a:lnTo>
                  <a:lnTo>
                    <a:pt x="3892689" y="2896590"/>
                  </a:lnTo>
                  <a:lnTo>
                    <a:pt x="3898862" y="2892425"/>
                  </a:lnTo>
                  <a:lnTo>
                    <a:pt x="3908856" y="2882265"/>
                  </a:lnTo>
                  <a:lnTo>
                    <a:pt x="3913987" y="2869514"/>
                  </a:lnTo>
                  <a:close/>
                </a:path>
                <a:path w="15561944" h="3898265">
                  <a:moveTo>
                    <a:pt x="3914635" y="3757104"/>
                  </a:moveTo>
                  <a:lnTo>
                    <a:pt x="3298456" y="2376919"/>
                  </a:lnTo>
                  <a:lnTo>
                    <a:pt x="3264954" y="2355735"/>
                  </a:lnTo>
                  <a:lnTo>
                    <a:pt x="3251047" y="2358885"/>
                  </a:lnTo>
                  <a:lnTo>
                    <a:pt x="3239452" y="2367153"/>
                  </a:lnTo>
                  <a:lnTo>
                    <a:pt x="3232188" y="2378824"/>
                  </a:lnTo>
                  <a:lnTo>
                    <a:pt x="3229838" y="2392375"/>
                  </a:lnTo>
                  <a:lnTo>
                    <a:pt x="3233001" y="2406256"/>
                  </a:lnTo>
                  <a:lnTo>
                    <a:pt x="3846042" y="3772585"/>
                  </a:lnTo>
                  <a:lnTo>
                    <a:pt x="3878808" y="3793769"/>
                  </a:lnTo>
                  <a:lnTo>
                    <a:pt x="3883685" y="3793769"/>
                  </a:lnTo>
                  <a:lnTo>
                    <a:pt x="3914635" y="3757104"/>
                  </a:lnTo>
                  <a:close/>
                </a:path>
                <a:path w="15561944" h="3898265">
                  <a:moveTo>
                    <a:pt x="4912538" y="3369208"/>
                  </a:moveTo>
                  <a:lnTo>
                    <a:pt x="4908435" y="3356089"/>
                  </a:lnTo>
                  <a:lnTo>
                    <a:pt x="4899291" y="3345154"/>
                  </a:lnTo>
                  <a:lnTo>
                    <a:pt x="4590745" y="3098482"/>
                  </a:lnTo>
                  <a:lnTo>
                    <a:pt x="4319155" y="2586825"/>
                  </a:lnTo>
                  <a:lnTo>
                    <a:pt x="4310088" y="2575801"/>
                  </a:lnTo>
                  <a:lnTo>
                    <a:pt x="4297946" y="2569324"/>
                  </a:lnTo>
                  <a:lnTo>
                    <a:pt x="4284269" y="2567876"/>
                  </a:lnTo>
                  <a:lnTo>
                    <a:pt x="4270641" y="2571940"/>
                  </a:lnTo>
                  <a:lnTo>
                    <a:pt x="4259618" y="2580970"/>
                  </a:lnTo>
                  <a:lnTo>
                    <a:pt x="4253141" y="2593111"/>
                  </a:lnTo>
                  <a:lnTo>
                    <a:pt x="4251693" y="2606776"/>
                  </a:lnTo>
                  <a:lnTo>
                    <a:pt x="4255744" y="2620441"/>
                  </a:lnTo>
                  <a:lnTo>
                    <a:pt x="4534293" y="3145193"/>
                  </a:lnTo>
                  <a:lnTo>
                    <a:pt x="4861077" y="3406470"/>
                  </a:lnTo>
                  <a:lnTo>
                    <a:pt x="4869002" y="3409023"/>
                  </a:lnTo>
                  <a:lnTo>
                    <a:pt x="4876825" y="3409023"/>
                  </a:lnTo>
                  <a:lnTo>
                    <a:pt x="4911433" y="3382911"/>
                  </a:lnTo>
                  <a:lnTo>
                    <a:pt x="4912538" y="3369208"/>
                  </a:lnTo>
                  <a:close/>
                </a:path>
                <a:path w="15561944" h="3898265">
                  <a:moveTo>
                    <a:pt x="8692604" y="1950250"/>
                  </a:moveTo>
                  <a:lnTo>
                    <a:pt x="8582152" y="1456956"/>
                  </a:lnTo>
                  <a:lnTo>
                    <a:pt x="8553361" y="1429588"/>
                  </a:lnTo>
                  <a:lnTo>
                    <a:pt x="8539162" y="1430032"/>
                  </a:lnTo>
                  <a:lnTo>
                    <a:pt x="8526183" y="1435900"/>
                  </a:lnTo>
                  <a:lnTo>
                    <a:pt x="8516785" y="1445933"/>
                  </a:lnTo>
                  <a:lnTo>
                    <a:pt x="8511832" y="1458760"/>
                  </a:lnTo>
                  <a:lnTo>
                    <a:pt x="8512213" y="1472996"/>
                  </a:lnTo>
                  <a:lnTo>
                    <a:pt x="8622246" y="1952053"/>
                  </a:lnTo>
                  <a:lnTo>
                    <a:pt x="8657196" y="1979891"/>
                  </a:lnTo>
                  <a:lnTo>
                    <a:pt x="8665273" y="1978990"/>
                  </a:lnTo>
                  <a:lnTo>
                    <a:pt x="8678253" y="1973122"/>
                  </a:lnTo>
                  <a:lnTo>
                    <a:pt x="8687651" y="1963077"/>
                  </a:lnTo>
                  <a:lnTo>
                    <a:pt x="8692604" y="1950250"/>
                  </a:lnTo>
                  <a:close/>
                </a:path>
                <a:path w="15561944" h="3898265">
                  <a:moveTo>
                    <a:pt x="8854199" y="3709403"/>
                  </a:moveTo>
                  <a:lnTo>
                    <a:pt x="8851062" y="3696030"/>
                  </a:lnTo>
                  <a:lnTo>
                    <a:pt x="8842718" y="3684486"/>
                  </a:lnTo>
                  <a:lnTo>
                    <a:pt x="8524418" y="3390011"/>
                  </a:lnTo>
                  <a:lnTo>
                    <a:pt x="7211454" y="2756217"/>
                  </a:lnTo>
                  <a:lnTo>
                    <a:pt x="6958609" y="2756217"/>
                  </a:lnTo>
                  <a:lnTo>
                    <a:pt x="6455664" y="3019425"/>
                  </a:lnTo>
                  <a:lnTo>
                    <a:pt x="6444602" y="3028391"/>
                  </a:lnTo>
                  <a:lnTo>
                    <a:pt x="6438074" y="3040481"/>
                  </a:lnTo>
                  <a:lnTo>
                    <a:pt x="6436563" y="3054134"/>
                  </a:lnTo>
                  <a:lnTo>
                    <a:pt x="6440551" y="3067812"/>
                  </a:lnTo>
                  <a:lnTo>
                    <a:pt x="6475273" y="3086938"/>
                  </a:lnTo>
                  <a:lnTo>
                    <a:pt x="6976262" y="2827934"/>
                  </a:lnTo>
                  <a:lnTo>
                    <a:pt x="7195058" y="2827934"/>
                  </a:lnTo>
                  <a:lnTo>
                    <a:pt x="8479599" y="3446272"/>
                  </a:lnTo>
                  <a:lnTo>
                    <a:pt x="8793950" y="3737089"/>
                  </a:lnTo>
                  <a:lnTo>
                    <a:pt x="8799449" y="3741267"/>
                  </a:lnTo>
                  <a:lnTo>
                    <a:pt x="8805456" y="3744252"/>
                  </a:lnTo>
                  <a:lnTo>
                    <a:pt x="8811806" y="3746030"/>
                  </a:lnTo>
                  <a:lnTo>
                    <a:pt x="8818321" y="3746627"/>
                  </a:lnTo>
                  <a:lnTo>
                    <a:pt x="8825509" y="3745903"/>
                  </a:lnTo>
                  <a:lnTo>
                    <a:pt x="8832456" y="3743744"/>
                  </a:lnTo>
                  <a:lnTo>
                    <a:pt x="8838921" y="3740162"/>
                  </a:lnTo>
                  <a:lnTo>
                    <a:pt x="8844661" y="3735146"/>
                  </a:lnTo>
                  <a:lnTo>
                    <a:pt x="8852090" y="3722979"/>
                  </a:lnTo>
                  <a:lnTo>
                    <a:pt x="8854199" y="3709403"/>
                  </a:lnTo>
                  <a:close/>
                </a:path>
                <a:path w="15561944" h="3898265">
                  <a:moveTo>
                    <a:pt x="9478823" y="2796146"/>
                  </a:moveTo>
                  <a:lnTo>
                    <a:pt x="9477718" y="2782443"/>
                  </a:lnTo>
                  <a:lnTo>
                    <a:pt x="9471558" y="2770149"/>
                  </a:lnTo>
                  <a:lnTo>
                    <a:pt x="9460789" y="2760840"/>
                  </a:lnTo>
                  <a:lnTo>
                    <a:pt x="8155762" y="2025904"/>
                  </a:lnTo>
                  <a:lnTo>
                    <a:pt x="7809941" y="2025904"/>
                  </a:lnTo>
                  <a:lnTo>
                    <a:pt x="7909471" y="1868970"/>
                  </a:lnTo>
                  <a:lnTo>
                    <a:pt x="7914576" y="1855673"/>
                  </a:lnTo>
                  <a:lnTo>
                    <a:pt x="7914183" y="1841931"/>
                  </a:lnTo>
                  <a:lnTo>
                    <a:pt x="7908671" y="1829346"/>
                  </a:lnTo>
                  <a:lnTo>
                    <a:pt x="7898384" y="1819490"/>
                  </a:lnTo>
                  <a:lnTo>
                    <a:pt x="7885062" y="1814385"/>
                  </a:lnTo>
                  <a:lnTo>
                    <a:pt x="7871295" y="1814779"/>
                  </a:lnTo>
                  <a:lnTo>
                    <a:pt x="7858696" y="1820303"/>
                  </a:lnTo>
                  <a:lnTo>
                    <a:pt x="7848867" y="1830590"/>
                  </a:lnTo>
                  <a:lnTo>
                    <a:pt x="7718933" y="2035479"/>
                  </a:lnTo>
                  <a:lnTo>
                    <a:pt x="7184580" y="2360980"/>
                  </a:lnTo>
                  <a:lnTo>
                    <a:pt x="7174116" y="2370645"/>
                  </a:lnTo>
                  <a:lnTo>
                    <a:pt x="7168375" y="2383129"/>
                  </a:lnTo>
                  <a:lnTo>
                    <a:pt x="7167753" y="2396858"/>
                  </a:lnTo>
                  <a:lnTo>
                    <a:pt x="7172630" y="2410244"/>
                  </a:lnTo>
                  <a:lnTo>
                    <a:pt x="7182307" y="2420696"/>
                  </a:lnTo>
                  <a:lnTo>
                    <a:pt x="7194817" y="2426436"/>
                  </a:lnTo>
                  <a:lnTo>
                    <a:pt x="7208558" y="2427059"/>
                  </a:lnTo>
                  <a:lnTo>
                    <a:pt x="7221931" y="2422194"/>
                  </a:lnTo>
                  <a:lnTo>
                    <a:pt x="7754810" y="2097608"/>
                  </a:lnTo>
                  <a:lnTo>
                    <a:pt x="8136915" y="2097608"/>
                  </a:lnTo>
                  <a:lnTo>
                    <a:pt x="9431071" y="2826461"/>
                  </a:lnTo>
                  <a:lnTo>
                    <a:pt x="9437141" y="2827934"/>
                  </a:lnTo>
                  <a:lnTo>
                    <a:pt x="9443098" y="2827934"/>
                  </a:lnTo>
                  <a:lnTo>
                    <a:pt x="9452356" y="2826728"/>
                  </a:lnTo>
                  <a:lnTo>
                    <a:pt x="9460992" y="2823197"/>
                  </a:lnTo>
                  <a:lnTo>
                    <a:pt x="9468510" y="2817469"/>
                  </a:lnTo>
                  <a:lnTo>
                    <a:pt x="9474429" y="2809684"/>
                  </a:lnTo>
                  <a:lnTo>
                    <a:pt x="9478823" y="2796146"/>
                  </a:lnTo>
                  <a:close/>
                </a:path>
                <a:path w="15561944" h="3898265">
                  <a:moveTo>
                    <a:pt x="9903384" y="3049486"/>
                  </a:moveTo>
                  <a:lnTo>
                    <a:pt x="9715005" y="2650159"/>
                  </a:lnTo>
                  <a:lnTo>
                    <a:pt x="9078354" y="2212873"/>
                  </a:lnTo>
                  <a:lnTo>
                    <a:pt x="9051519" y="2207183"/>
                  </a:lnTo>
                  <a:lnTo>
                    <a:pt x="9038717" y="2212213"/>
                  </a:lnTo>
                  <a:lnTo>
                    <a:pt x="9028468" y="2222119"/>
                  </a:lnTo>
                  <a:lnTo>
                    <a:pt x="9022880" y="2235212"/>
                  </a:lnTo>
                  <a:lnTo>
                    <a:pt x="9022740" y="2248954"/>
                  </a:lnTo>
                  <a:lnTo>
                    <a:pt x="9027782" y="2261743"/>
                  </a:lnTo>
                  <a:lnTo>
                    <a:pt x="9037688" y="2271979"/>
                  </a:lnTo>
                  <a:lnTo>
                    <a:pt x="9658553" y="2698407"/>
                  </a:lnTo>
                  <a:lnTo>
                    <a:pt x="9835185" y="3066694"/>
                  </a:lnTo>
                  <a:lnTo>
                    <a:pt x="9840976" y="3075292"/>
                  </a:lnTo>
                  <a:lnTo>
                    <a:pt x="9848685" y="3081680"/>
                  </a:lnTo>
                  <a:lnTo>
                    <a:pt x="9857753" y="3085668"/>
                  </a:lnTo>
                  <a:lnTo>
                    <a:pt x="9867595" y="3087039"/>
                  </a:lnTo>
                  <a:lnTo>
                    <a:pt x="9872764" y="3087039"/>
                  </a:lnTo>
                  <a:lnTo>
                    <a:pt x="9878035" y="3085909"/>
                  </a:lnTo>
                  <a:lnTo>
                    <a:pt x="9883051" y="3083496"/>
                  </a:lnTo>
                  <a:lnTo>
                    <a:pt x="9894430" y="3074936"/>
                  </a:lnTo>
                  <a:lnTo>
                    <a:pt x="9901390" y="3063087"/>
                  </a:lnTo>
                  <a:lnTo>
                    <a:pt x="9903384" y="3049486"/>
                  </a:lnTo>
                  <a:close/>
                </a:path>
                <a:path w="15561944" h="3898265">
                  <a:moveTo>
                    <a:pt x="12058853" y="2707652"/>
                  </a:moveTo>
                  <a:lnTo>
                    <a:pt x="11945493" y="2311095"/>
                  </a:lnTo>
                  <a:lnTo>
                    <a:pt x="11938940" y="2298458"/>
                  </a:lnTo>
                  <a:lnTo>
                    <a:pt x="11928399" y="2289657"/>
                  </a:lnTo>
                  <a:lnTo>
                    <a:pt x="11915305" y="2285403"/>
                  </a:lnTo>
                  <a:lnTo>
                    <a:pt x="11901107" y="2286444"/>
                  </a:lnTo>
                  <a:lnTo>
                    <a:pt x="11888445" y="2292997"/>
                  </a:lnTo>
                  <a:lnTo>
                    <a:pt x="11879593" y="2303513"/>
                  </a:lnTo>
                  <a:lnTo>
                    <a:pt x="11875338" y="2316569"/>
                  </a:lnTo>
                  <a:lnTo>
                    <a:pt x="11876443" y="2330767"/>
                  </a:lnTo>
                  <a:lnTo>
                    <a:pt x="11983098" y="2703665"/>
                  </a:lnTo>
                  <a:lnTo>
                    <a:pt x="11767642" y="3237979"/>
                  </a:lnTo>
                  <a:lnTo>
                    <a:pt x="11775631" y="3276816"/>
                  </a:lnTo>
                  <a:lnTo>
                    <a:pt x="11796459" y="3287242"/>
                  </a:lnTo>
                  <a:lnTo>
                    <a:pt x="11800942" y="3287242"/>
                  </a:lnTo>
                  <a:lnTo>
                    <a:pt x="11811330" y="3285706"/>
                  </a:lnTo>
                  <a:lnTo>
                    <a:pt x="11820779" y="3281261"/>
                  </a:lnTo>
                  <a:lnTo>
                    <a:pt x="11828628" y="3274199"/>
                  </a:lnTo>
                  <a:lnTo>
                    <a:pt x="11834216" y="3264801"/>
                  </a:lnTo>
                  <a:lnTo>
                    <a:pt x="12058853" y="2707652"/>
                  </a:lnTo>
                  <a:close/>
                </a:path>
                <a:path w="15561944" h="3898265">
                  <a:moveTo>
                    <a:pt x="12622733" y="1818335"/>
                  </a:moveTo>
                  <a:lnTo>
                    <a:pt x="12619914" y="1804377"/>
                  </a:lnTo>
                  <a:lnTo>
                    <a:pt x="12612230" y="1792986"/>
                  </a:lnTo>
                  <a:lnTo>
                    <a:pt x="12600826" y="1785302"/>
                  </a:lnTo>
                  <a:lnTo>
                    <a:pt x="12586843" y="1782483"/>
                  </a:lnTo>
                  <a:lnTo>
                    <a:pt x="12572873" y="1785302"/>
                  </a:lnTo>
                  <a:lnTo>
                    <a:pt x="12561468" y="1792986"/>
                  </a:lnTo>
                  <a:lnTo>
                    <a:pt x="12553772" y="1804377"/>
                  </a:lnTo>
                  <a:lnTo>
                    <a:pt x="12550966" y="1818335"/>
                  </a:lnTo>
                  <a:lnTo>
                    <a:pt x="12550966" y="2379827"/>
                  </a:lnTo>
                  <a:lnTo>
                    <a:pt x="12553772" y="2393785"/>
                  </a:lnTo>
                  <a:lnTo>
                    <a:pt x="12561468" y="2405176"/>
                  </a:lnTo>
                  <a:lnTo>
                    <a:pt x="12572873" y="2412860"/>
                  </a:lnTo>
                  <a:lnTo>
                    <a:pt x="12586843" y="2415679"/>
                  </a:lnTo>
                  <a:lnTo>
                    <a:pt x="12600826" y="2412860"/>
                  </a:lnTo>
                  <a:lnTo>
                    <a:pt x="12612230" y="2405176"/>
                  </a:lnTo>
                  <a:lnTo>
                    <a:pt x="12619914" y="2393785"/>
                  </a:lnTo>
                  <a:lnTo>
                    <a:pt x="12622733" y="2379827"/>
                  </a:lnTo>
                  <a:lnTo>
                    <a:pt x="12622733" y="1818335"/>
                  </a:lnTo>
                  <a:close/>
                </a:path>
                <a:path w="15561944" h="3898265">
                  <a:moveTo>
                    <a:pt x="15561488" y="2935147"/>
                  </a:moveTo>
                  <a:lnTo>
                    <a:pt x="15556052" y="2921978"/>
                  </a:lnTo>
                  <a:lnTo>
                    <a:pt x="15045182" y="2159685"/>
                  </a:lnTo>
                  <a:lnTo>
                    <a:pt x="14398943" y="2398839"/>
                  </a:lnTo>
                  <a:lnTo>
                    <a:pt x="13933577" y="2096630"/>
                  </a:lnTo>
                  <a:lnTo>
                    <a:pt x="13512559" y="2096630"/>
                  </a:lnTo>
                  <a:lnTo>
                    <a:pt x="13218363" y="1825269"/>
                  </a:lnTo>
                  <a:lnTo>
                    <a:pt x="12559856" y="1002868"/>
                  </a:lnTo>
                  <a:lnTo>
                    <a:pt x="12095607" y="659663"/>
                  </a:lnTo>
                  <a:lnTo>
                    <a:pt x="11839385" y="659663"/>
                  </a:lnTo>
                  <a:lnTo>
                    <a:pt x="11633568" y="453986"/>
                  </a:lnTo>
                  <a:lnTo>
                    <a:pt x="11005312" y="140157"/>
                  </a:lnTo>
                  <a:lnTo>
                    <a:pt x="10675201" y="187286"/>
                  </a:lnTo>
                  <a:lnTo>
                    <a:pt x="10300411" y="0"/>
                  </a:lnTo>
                  <a:lnTo>
                    <a:pt x="9968890" y="0"/>
                  </a:lnTo>
                  <a:lnTo>
                    <a:pt x="9291079" y="793978"/>
                  </a:lnTo>
                  <a:lnTo>
                    <a:pt x="8936025" y="652132"/>
                  </a:lnTo>
                  <a:lnTo>
                    <a:pt x="8615528" y="1070825"/>
                  </a:lnTo>
                  <a:lnTo>
                    <a:pt x="8359407" y="1280210"/>
                  </a:lnTo>
                  <a:lnTo>
                    <a:pt x="8134591" y="1570609"/>
                  </a:lnTo>
                  <a:lnTo>
                    <a:pt x="7740701" y="1408849"/>
                  </a:lnTo>
                  <a:lnTo>
                    <a:pt x="7371943" y="1655064"/>
                  </a:lnTo>
                  <a:lnTo>
                    <a:pt x="6829095" y="2149716"/>
                  </a:lnTo>
                  <a:lnTo>
                    <a:pt x="6503429" y="2312390"/>
                  </a:lnTo>
                  <a:lnTo>
                    <a:pt x="6136386" y="2631744"/>
                  </a:lnTo>
                  <a:lnTo>
                    <a:pt x="5606783" y="2378633"/>
                  </a:lnTo>
                  <a:lnTo>
                    <a:pt x="5283632" y="2403487"/>
                  </a:lnTo>
                  <a:lnTo>
                    <a:pt x="4969700" y="2560358"/>
                  </a:lnTo>
                  <a:lnTo>
                    <a:pt x="3771608" y="1433779"/>
                  </a:lnTo>
                  <a:lnTo>
                    <a:pt x="3556190" y="1481543"/>
                  </a:lnTo>
                  <a:lnTo>
                    <a:pt x="2942247" y="1056894"/>
                  </a:lnTo>
                  <a:lnTo>
                    <a:pt x="2501646" y="1179156"/>
                  </a:lnTo>
                  <a:lnTo>
                    <a:pt x="1950288" y="1512912"/>
                  </a:lnTo>
                  <a:lnTo>
                    <a:pt x="1170978" y="2266658"/>
                  </a:lnTo>
                  <a:lnTo>
                    <a:pt x="819327" y="2407234"/>
                  </a:lnTo>
                  <a:lnTo>
                    <a:pt x="13766" y="3022714"/>
                  </a:lnTo>
                  <a:lnTo>
                    <a:pt x="4381" y="3033420"/>
                  </a:lnTo>
                  <a:lnTo>
                    <a:pt x="0" y="3046438"/>
                  </a:lnTo>
                  <a:lnTo>
                    <a:pt x="812" y="3060166"/>
                  </a:lnTo>
                  <a:lnTo>
                    <a:pt x="35585" y="3087039"/>
                  </a:lnTo>
                  <a:lnTo>
                    <a:pt x="43180" y="3087039"/>
                  </a:lnTo>
                  <a:lnTo>
                    <a:pt x="50863" y="3084614"/>
                  </a:lnTo>
                  <a:lnTo>
                    <a:pt x="855103" y="2470188"/>
                  </a:lnTo>
                  <a:lnTo>
                    <a:pt x="1197825" y="2333180"/>
                  </a:lnTo>
                  <a:lnTo>
                    <a:pt x="1612773" y="2333180"/>
                  </a:lnTo>
                  <a:lnTo>
                    <a:pt x="2000135" y="2002688"/>
                  </a:lnTo>
                  <a:lnTo>
                    <a:pt x="2008936" y="1991474"/>
                  </a:lnTo>
                  <a:lnTo>
                    <a:pt x="2012607" y="1978215"/>
                  </a:lnTo>
                  <a:lnTo>
                    <a:pt x="2011057" y="1964563"/>
                  </a:lnTo>
                  <a:lnTo>
                    <a:pt x="2004123" y="1952129"/>
                  </a:lnTo>
                  <a:lnTo>
                    <a:pt x="1992909" y="1943354"/>
                  </a:lnTo>
                  <a:lnTo>
                    <a:pt x="1979650" y="1939696"/>
                  </a:lnTo>
                  <a:lnTo>
                    <a:pt x="1965985" y="1941245"/>
                  </a:lnTo>
                  <a:lnTo>
                    <a:pt x="1953526" y="1948129"/>
                  </a:lnTo>
                  <a:lnTo>
                    <a:pt x="1586318" y="2261476"/>
                  </a:lnTo>
                  <a:lnTo>
                    <a:pt x="1279448" y="2261476"/>
                  </a:lnTo>
                  <a:lnTo>
                    <a:pt x="1991042" y="1572082"/>
                  </a:lnTo>
                  <a:lnTo>
                    <a:pt x="2525649" y="1246949"/>
                  </a:lnTo>
                  <a:lnTo>
                    <a:pt x="2929077" y="1134973"/>
                  </a:lnTo>
                  <a:lnTo>
                    <a:pt x="3541153" y="1558366"/>
                  </a:lnTo>
                  <a:lnTo>
                    <a:pt x="3750119" y="1511998"/>
                  </a:lnTo>
                  <a:lnTo>
                    <a:pt x="4957026" y="2646908"/>
                  </a:lnTo>
                  <a:lnTo>
                    <a:pt x="4957330" y="2646756"/>
                  </a:lnTo>
                  <a:lnTo>
                    <a:pt x="6313843" y="3888752"/>
                  </a:lnTo>
                  <a:lnTo>
                    <a:pt x="6319342" y="3892880"/>
                  </a:lnTo>
                  <a:lnTo>
                    <a:pt x="6325324" y="3895826"/>
                  </a:lnTo>
                  <a:lnTo>
                    <a:pt x="6331636" y="3897592"/>
                  </a:lnTo>
                  <a:lnTo>
                    <a:pt x="6338100" y="3898176"/>
                  </a:lnTo>
                  <a:lnTo>
                    <a:pt x="6345326" y="3897439"/>
                  </a:lnTo>
                  <a:lnTo>
                    <a:pt x="6373952" y="3860736"/>
                  </a:lnTo>
                  <a:lnTo>
                    <a:pt x="6370752" y="3847363"/>
                  </a:lnTo>
                  <a:lnTo>
                    <a:pt x="6362357" y="3835870"/>
                  </a:lnTo>
                  <a:lnTo>
                    <a:pt x="5026063" y="2612415"/>
                  </a:lnTo>
                  <a:lnTo>
                    <a:pt x="5303190" y="2473934"/>
                  </a:lnTo>
                  <a:lnTo>
                    <a:pt x="5593105" y="2451595"/>
                  </a:lnTo>
                  <a:lnTo>
                    <a:pt x="6148082" y="2716834"/>
                  </a:lnTo>
                  <a:lnTo>
                    <a:pt x="6539674" y="2374468"/>
                  </a:lnTo>
                  <a:lnTo>
                    <a:pt x="6865620" y="2211616"/>
                  </a:lnTo>
                  <a:lnTo>
                    <a:pt x="7414031" y="1713153"/>
                  </a:lnTo>
                  <a:lnTo>
                    <a:pt x="7748778" y="1489735"/>
                  </a:lnTo>
                  <a:lnTo>
                    <a:pt x="8126108" y="1644688"/>
                  </a:lnTo>
                  <a:lnTo>
                    <a:pt x="8356752" y="1875129"/>
                  </a:lnTo>
                  <a:lnTo>
                    <a:pt x="8362378" y="1879727"/>
                  </a:lnTo>
                  <a:lnTo>
                    <a:pt x="8368627" y="1883016"/>
                  </a:lnTo>
                  <a:lnTo>
                    <a:pt x="8375269" y="1884984"/>
                  </a:lnTo>
                  <a:lnTo>
                    <a:pt x="8382127" y="1885632"/>
                  </a:lnTo>
                  <a:lnTo>
                    <a:pt x="8388985" y="1884984"/>
                  </a:lnTo>
                  <a:lnTo>
                    <a:pt x="8418017" y="1849780"/>
                  </a:lnTo>
                  <a:lnTo>
                    <a:pt x="8415388" y="1836293"/>
                  </a:lnTo>
                  <a:lnTo>
                    <a:pt x="8407501" y="1824431"/>
                  </a:lnTo>
                  <a:lnTo>
                    <a:pt x="8194014" y="1611134"/>
                  </a:lnTo>
                  <a:lnTo>
                    <a:pt x="8408073" y="1333119"/>
                  </a:lnTo>
                  <a:lnTo>
                    <a:pt x="8664194" y="1123657"/>
                  </a:lnTo>
                  <a:lnTo>
                    <a:pt x="8959926" y="738898"/>
                  </a:lnTo>
                  <a:lnTo>
                    <a:pt x="9091028" y="791298"/>
                  </a:lnTo>
                  <a:lnTo>
                    <a:pt x="8841397" y="1347431"/>
                  </a:lnTo>
                  <a:lnTo>
                    <a:pt x="8841397" y="2061756"/>
                  </a:lnTo>
                  <a:lnTo>
                    <a:pt x="8844216" y="2075713"/>
                  </a:lnTo>
                  <a:lnTo>
                    <a:pt x="8851900" y="2087118"/>
                  </a:lnTo>
                  <a:lnTo>
                    <a:pt x="8863305" y="2094801"/>
                  </a:lnTo>
                  <a:lnTo>
                    <a:pt x="8877287" y="2097608"/>
                  </a:lnTo>
                  <a:lnTo>
                    <a:pt x="8891257" y="2094801"/>
                  </a:lnTo>
                  <a:lnTo>
                    <a:pt x="8902662" y="2087118"/>
                  </a:lnTo>
                  <a:lnTo>
                    <a:pt x="8910345" y="2075713"/>
                  </a:lnTo>
                  <a:lnTo>
                    <a:pt x="8913165" y="2061756"/>
                  </a:lnTo>
                  <a:lnTo>
                    <a:pt x="8913165" y="1362773"/>
                  </a:lnTo>
                  <a:lnTo>
                    <a:pt x="9157691" y="817930"/>
                  </a:lnTo>
                  <a:lnTo>
                    <a:pt x="9312250" y="879690"/>
                  </a:lnTo>
                  <a:lnTo>
                    <a:pt x="9918548" y="169443"/>
                  </a:lnTo>
                  <a:lnTo>
                    <a:pt x="9736074" y="979830"/>
                  </a:lnTo>
                  <a:lnTo>
                    <a:pt x="9878822" y="1422438"/>
                  </a:lnTo>
                  <a:lnTo>
                    <a:pt x="9878822" y="2066759"/>
                  </a:lnTo>
                  <a:lnTo>
                    <a:pt x="10351757" y="3720592"/>
                  </a:lnTo>
                  <a:lnTo>
                    <a:pt x="10356863" y="3731310"/>
                  </a:lnTo>
                  <a:lnTo>
                    <a:pt x="10364851" y="3739527"/>
                  </a:lnTo>
                  <a:lnTo>
                    <a:pt x="10374909" y="3744772"/>
                  </a:lnTo>
                  <a:lnTo>
                    <a:pt x="10386250" y="3746627"/>
                  </a:lnTo>
                  <a:lnTo>
                    <a:pt x="10389514" y="3746627"/>
                  </a:lnTo>
                  <a:lnTo>
                    <a:pt x="10396118" y="3745255"/>
                  </a:lnTo>
                  <a:lnTo>
                    <a:pt x="10408780" y="3738715"/>
                  </a:lnTo>
                  <a:lnTo>
                    <a:pt x="10417632" y="3728186"/>
                  </a:lnTo>
                  <a:lnTo>
                    <a:pt x="10421899" y="3715118"/>
                  </a:lnTo>
                  <a:lnTo>
                    <a:pt x="10420769" y="3700945"/>
                  </a:lnTo>
                  <a:lnTo>
                    <a:pt x="9950590" y="2056752"/>
                  </a:lnTo>
                  <a:lnTo>
                    <a:pt x="9950590" y="1416799"/>
                  </a:lnTo>
                  <a:lnTo>
                    <a:pt x="9810394" y="976464"/>
                  </a:lnTo>
                  <a:lnTo>
                    <a:pt x="10014115" y="71704"/>
                  </a:lnTo>
                  <a:lnTo>
                    <a:pt x="10283431" y="71704"/>
                  </a:lnTo>
                  <a:lnTo>
                    <a:pt x="10622305" y="241046"/>
                  </a:lnTo>
                  <a:lnTo>
                    <a:pt x="10353523" y="837806"/>
                  </a:lnTo>
                  <a:lnTo>
                    <a:pt x="10350373" y="851700"/>
                  </a:lnTo>
                  <a:lnTo>
                    <a:pt x="10371569" y="885215"/>
                  </a:lnTo>
                  <a:lnTo>
                    <a:pt x="10381336" y="888365"/>
                  </a:lnTo>
                  <a:lnTo>
                    <a:pt x="10386250" y="888365"/>
                  </a:lnTo>
                  <a:lnTo>
                    <a:pt x="10419016" y="867219"/>
                  </a:lnTo>
                  <a:lnTo>
                    <a:pt x="10693794" y="257073"/>
                  </a:lnTo>
                  <a:lnTo>
                    <a:pt x="10940288" y="221881"/>
                  </a:lnTo>
                  <a:lnTo>
                    <a:pt x="10515409" y="1182624"/>
                  </a:lnTo>
                  <a:lnTo>
                    <a:pt x="10515409" y="1693303"/>
                  </a:lnTo>
                  <a:lnTo>
                    <a:pt x="10919841" y="1937931"/>
                  </a:lnTo>
                  <a:lnTo>
                    <a:pt x="10667238" y="2041791"/>
                  </a:lnTo>
                  <a:lnTo>
                    <a:pt x="10339349" y="2094839"/>
                  </a:lnTo>
                  <a:lnTo>
                    <a:pt x="10083800" y="1925904"/>
                  </a:lnTo>
                  <a:lnTo>
                    <a:pt x="10070592" y="1920544"/>
                  </a:lnTo>
                  <a:lnTo>
                    <a:pt x="10056825" y="1920671"/>
                  </a:lnTo>
                  <a:lnTo>
                    <a:pt x="10044112" y="1925929"/>
                  </a:lnTo>
                  <a:lnTo>
                    <a:pt x="10034067" y="1936026"/>
                  </a:lnTo>
                  <a:lnTo>
                    <a:pt x="10028707" y="1949221"/>
                  </a:lnTo>
                  <a:lnTo>
                    <a:pt x="10028822" y="1962962"/>
                  </a:lnTo>
                  <a:lnTo>
                    <a:pt x="10034079" y="1975662"/>
                  </a:lnTo>
                  <a:lnTo>
                    <a:pt x="10044189" y="1985708"/>
                  </a:lnTo>
                  <a:lnTo>
                    <a:pt x="10323157" y="2170125"/>
                  </a:lnTo>
                  <a:lnTo>
                    <a:pt x="10682770" y="2111933"/>
                  </a:lnTo>
                  <a:lnTo>
                    <a:pt x="10941025" y="2006549"/>
                  </a:lnTo>
                  <a:lnTo>
                    <a:pt x="10741165" y="2615996"/>
                  </a:lnTo>
                  <a:lnTo>
                    <a:pt x="10739399" y="2998520"/>
                  </a:lnTo>
                  <a:lnTo>
                    <a:pt x="10517086" y="3699941"/>
                  </a:lnTo>
                  <a:lnTo>
                    <a:pt x="10515562" y="3714102"/>
                  </a:lnTo>
                  <a:lnTo>
                    <a:pt x="10540492" y="3744938"/>
                  </a:lnTo>
                  <a:lnTo>
                    <a:pt x="10551287" y="3746627"/>
                  </a:lnTo>
                  <a:lnTo>
                    <a:pt x="10562387" y="3744861"/>
                  </a:lnTo>
                  <a:lnTo>
                    <a:pt x="10809491" y="3014865"/>
                  </a:lnTo>
                  <a:lnTo>
                    <a:pt x="10811180" y="2632862"/>
                  </a:lnTo>
                  <a:lnTo>
                    <a:pt x="11042244" y="1928101"/>
                  </a:lnTo>
                  <a:lnTo>
                    <a:pt x="10587177" y="1652905"/>
                  </a:lnTo>
                  <a:lnTo>
                    <a:pt x="10587177" y="1197749"/>
                  </a:lnTo>
                  <a:lnTo>
                    <a:pt x="11016907" y="226136"/>
                  </a:lnTo>
                  <a:lnTo>
                    <a:pt x="11565077" y="499999"/>
                  </a:lnTo>
                  <a:lnTo>
                    <a:pt x="11442802" y="763968"/>
                  </a:lnTo>
                  <a:lnTo>
                    <a:pt x="11442802" y="1095933"/>
                  </a:lnTo>
                  <a:lnTo>
                    <a:pt x="11445621" y="1109891"/>
                  </a:lnTo>
                  <a:lnTo>
                    <a:pt x="11453305" y="1121295"/>
                  </a:lnTo>
                  <a:lnTo>
                    <a:pt x="11464709" y="1128966"/>
                  </a:lnTo>
                  <a:lnTo>
                    <a:pt x="11478692" y="1131785"/>
                  </a:lnTo>
                  <a:lnTo>
                    <a:pt x="11492675" y="1128966"/>
                  </a:lnTo>
                  <a:lnTo>
                    <a:pt x="11504079" y="1121295"/>
                  </a:lnTo>
                  <a:lnTo>
                    <a:pt x="11511763" y="1109891"/>
                  </a:lnTo>
                  <a:lnTo>
                    <a:pt x="11514569" y="1095933"/>
                  </a:lnTo>
                  <a:lnTo>
                    <a:pt x="11514569" y="779716"/>
                  </a:lnTo>
                  <a:lnTo>
                    <a:pt x="11623243" y="545160"/>
                  </a:lnTo>
                  <a:lnTo>
                    <a:pt x="11783682" y="705421"/>
                  </a:lnTo>
                  <a:lnTo>
                    <a:pt x="11599304" y="1280909"/>
                  </a:lnTo>
                  <a:lnTo>
                    <a:pt x="11697195" y="2087664"/>
                  </a:lnTo>
                  <a:lnTo>
                    <a:pt x="12084228" y="2232723"/>
                  </a:lnTo>
                  <a:lnTo>
                    <a:pt x="12391238" y="2681008"/>
                  </a:lnTo>
                  <a:lnTo>
                    <a:pt x="13491096" y="3039338"/>
                  </a:lnTo>
                  <a:lnTo>
                    <a:pt x="13527380" y="3025406"/>
                  </a:lnTo>
                  <a:lnTo>
                    <a:pt x="13534301" y="3001022"/>
                  </a:lnTo>
                  <a:lnTo>
                    <a:pt x="13530517" y="2987802"/>
                  </a:lnTo>
                  <a:lnTo>
                    <a:pt x="13522058" y="2976969"/>
                  </a:lnTo>
                  <a:lnTo>
                    <a:pt x="13509651" y="2969945"/>
                  </a:lnTo>
                  <a:lnTo>
                    <a:pt x="13030949" y="2814002"/>
                  </a:lnTo>
                  <a:lnTo>
                    <a:pt x="13034886" y="2809252"/>
                  </a:lnTo>
                  <a:lnTo>
                    <a:pt x="13039052" y="2796146"/>
                  </a:lnTo>
                  <a:lnTo>
                    <a:pt x="13037795" y="2781960"/>
                  </a:lnTo>
                  <a:lnTo>
                    <a:pt x="12921374" y="2386444"/>
                  </a:lnTo>
                  <a:lnTo>
                    <a:pt x="12921374" y="1849780"/>
                  </a:lnTo>
                  <a:lnTo>
                    <a:pt x="12918554" y="1835823"/>
                  </a:lnTo>
                  <a:lnTo>
                    <a:pt x="12910871" y="1824418"/>
                  </a:lnTo>
                  <a:lnTo>
                    <a:pt x="12899466" y="1816747"/>
                  </a:lnTo>
                  <a:lnTo>
                    <a:pt x="12885484" y="1813928"/>
                  </a:lnTo>
                  <a:lnTo>
                    <a:pt x="12871514" y="1816747"/>
                  </a:lnTo>
                  <a:lnTo>
                    <a:pt x="12860109" y="1824418"/>
                  </a:lnTo>
                  <a:lnTo>
                    <a:pt x="12852426" y="1835823"/>
                  </a:lnTo>
                  <a:lnTo>
                    <a:pt x="12849606" y="1849780"/>
                  </a:lnTo>
                  <a:lnTo>
                    <a:pt x="12849606" y="2391587"/>
                  </a:lnTo>
                  <a:lnTo>
                    <a:pt x="12966256" y="2792920"/>
                  </a:lnTo>
                  <a:lnTo>
                    <a:pt x="12436627" y="2620365"/>
                  </a:lnTo>
                  <a:lnTo>
                    <a:pt x="12143296" y="2192045"/>
                  </a:lnTo>
                  <a:lnTo>
                    <a:pt x="12143296" y="1732000"/>
                  </a:lnTo>
                  <a:lnTo>
                    <a:pt x="12140476" y="1718030"/>
                  </a:lnTo>
                  <a:lnTo>
                    <a:pt x="12132805" y="1706638"/>
                  </a:lnTo>
                  <a:lnTo>
                    <a:pt x="12121401" y="1698955"/>
                  </a:lnTo>
                  <a:lnTo>
                    <a:pt x="12107443" y="1696135"/>
                  </a:lnTo>
                  <a:lnTo>
                    <a:pt x="12093461" y="1698955"/>
                  </a:lnTo>
                  <a:lnTo>
                    <a:pt x="12082043" y="1706638"/>
                  </a:lnTo>
                  <a:lnTo>
                    <a:pt x="12074347" y="1718030"/>
                  </a:lnTo>
                  <a:lnTo>
                    <a:pt x="12071528" y="1732000"/>
                  </a:lnTo>
                  <a:lnTo>
                    <a:pt x="12071528" y="2151405"/>
                  </a:lnTo>
                  <a:lnTo>
                    <a:pt x="11763235" y="2035848"/>
                  </a:lnTo>
                  <a:lnTo>
                    <a:pt x="11672443" y="1287843"/>
                  </a:lnTo>
                  <a:lnTo>
                    <a:pt x="11850700" y="731367"/>
                  </a:lnTo>
                  <a:lnTo>
                    <a:pt x="12072023" y="731367"/>
                  </a:lnTo>
                  <a:lnTo>
                    <a:pt x="12506744" y="1051356"/>
                  </a:lnTo>
                  <a:lnTo>
                    <a:pt x="13163995" y="1872195"/>
                  </a:lnTo>
                  <a:lnTo>
                    <a:pt x="13470522" y="2155393"/>
                  </a:lnTo>
                  <a:lnTo>
                    <a:pt x="13774522" y="2646032"/>
                  </a:lnTo>
                  <a:lnTo>
                    <a:pt x="13805065" y="2663012"/>
                  </a:lnTo>
                  <a:lnTo>
                    <a:pt x="13811530" y="2663012"/>
                  </a:lnTo>
                  <a:lnTo>
                    <a:pt x="13839965" y="2635377"/>
                  </a:lnTo>
                  <a:lnTo>
                    <a:pt x="13840511" y="2621635"/>
                  </a:lnTo>
                  <a:lnTo>
                    <a:pt x="13835571" y="2608288"/>
                  </a:lnTo>
                  <a:lnTo>
                    <a:pt x="13562965" y="2168334"/>
                  </a:lnTo>
                  <a:lnTo>
                    <a:pt x="13912253" y="2168334"/>
                  </a:lnTo>
                  <a:lnTo>
                    <a:pt x="14362773" y="2460904"/>
                  </a:lnTo>
                  <a:lnTo>
                    <a:pt x="14548117" y="3259480"/>
                  </a:lnTo>
                  <a:lnTo>
                    <a:pt x="14552917" y="3270796"/>
                  </a:lnTo>
                  <a:lnTo>
                    <a:pt x="14560931" y="3279571"/>
                  </a:lnTo>
                  <a:lnTo>
                    <a:pt x="14571269" y="3285236"/>
                  </a:lnTo>
                  <a:lnTo>
                    <a:pt x="14583080" y="3287242"/>
                  </a:lnTo>
                  <a:lnTo>
                    <a:pt x="14591183" y="3286328"/>
                  </a:lnTo>
                  <a:lnTo>
                    <a:pt x="14604149" y="3280435"/>
                  </a:lnTo>
                  <a:lnTo>
                    <a:pt x="14613535" y="3270377"/>
                  </a:lnTo>
                  <a:lnTo>
                    <a:pt x="14618449" y="3257537"/>
                  </a:lnTo>
                  <a:lnTo>
                    <a:pt x="14618068" y="3243300"/>
                  </a:lnTo>
                  <a:lnTo>
                    <a:pt x="14436611" y="2461361"/>
                  </a:lnTo>
                  <a:lnTo>
                    <a:pt x="15017001" y="2246592"/>
                  </a:lnTo>
                  <a:lnTo>
                    <a:pt x="15496413" y="2961894"/>
                  </a:lnTo>
                  <a:lnTo>
                    <a:pt x="15506535" y="2971914"/>
                  </a:lnTo>
                  <a:lnTo>
                    <a:pt x="15519261" y="2977096"/>
                  </a:lnTo>
                  <a:lnTo>
                    <a:pt x="15533027" y="2977134"/>
                  </a:lnTo>
                  <a:lnTo>
                    <a:pt x="15546223" y="2971736"/>
                  </a:lnTo>
                  <a:lnTo>
                    <a:pt x="15556256" y="2961614"/>
                  </a:lnTo>
                  <a:lnTo>
                    <a:pt x="15561450" y="2948889"/>
                  </a:lnTo>
                  <a:lnTo>
                    <a:pt x="15561488" y="2935147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3737"/>
              <a:ext cx="18244185" cy="1531620"/>
            </a:xfrm>
            <a:custGeom>
              <a:avLst/>
              <a:gdLst/>
              <a:ahLst/>
              <a:cxnLst/>
              <a:rect l="l" t="t" r="r" b="b"/>
              <a:pathLst>
                <a:path w="18244185" h="1531620">
                  <a:moveTo>
                    <a:pt x="17937635" y="871562"/>
                  </a:moveTo>
                  <a:lnTo>
                    <a:pt x="15909937" y="871562"/>
                  </a:lnTo>
                  <a:lnTo>
                    <a:pt x="16287205" y="412183"/>
                  </a:lnTo>
                  <a:lnTo>
                    <a:pt x="16900209" y="0"/>
                  </a:lnTo>
                  <a:lnTo>
                    <a:pt x="17395363" y="164843"/>
                  </a:lnTo>
                  <a:lnTo>
                    <a:pt x="17725442" y="412183"/>
                  </a:lnTo>
                  <a:lnTo>
                    <a:pt x="17937635" y="871562"/>
                  </a:lnTo>
                  <a:close/>
                </a:path>
                <a:path w="18244185" h="1531620">
                  <a:moveTo>
                    <a:pt x="18244173" y="1107124"/>
                  </a:moveTo>
                  <a:lnTo>
                    <a:pt x="9921184" y="1107124"/>
                  </a:lnTo>
                  <a:lnTo>
                    <a:pt x="10320379" y="989343"/>
                  </a:lnTo>
                  <a:lnTo>
                    <a:pt x="11956563" y="989343"/>
                  </a:lnTo>
                  <a:lnTo>
                    <a:pt x="12180598" y="765541"/>
                  </a:lnTo>
                  <a:lnTo>
                    <a:pt x="12659999" y="759661"/>
                  </a:lnTo>
                  <a:lnTo>
                    <a:pt x="12982254" y="618345"/>
                  </a:lnTo>
                  <a:lnTo>
                    <a:pt x="13528582" y="577098"/>
                  </a:lnTo>
                  <a:lnTo>
                    <a:pt x="14125760" y="211973"/>
                  </a:lnTo>
                  <a:lnTo>
                    <a:pt x="14679838" y="164843"/>
                  </a:lnTo>
                  <a:lnTo>
                    <a:pt x="15179048" y="412183"/>
                  </a:lnTo>
                  <a:lnTo>
                    <a:pt x="15414854" y="412183"/>
                  </a:lnTo>
                  <a:lnTo>
                    <a:pt x="15670111" y="759661"/>
                  </a:lnTo>
                  <a:lnTo>
                    <a:pt x="15909937" y="871562"/>
                  </a:lnTo>
                  <a:lnTo>
                    <a:pt x="17937635" y="871562"/>
                  </a:lnTo>
                  <a:lnTo>
                    <a:pt x="18244173" y="1107124"/>
                  </a:lnTo>
                  <a:close/>
                </a:path>
                <a:path w="18244185" h="1531620">
                  <a:moveTo>
                    <a:pt x="18244173" y="1531172"/>
                  </a:moveTo>
                  <a:lnTo>
                    <a:pt x="0" y="1531172"/>
                  </a:lnTo>
                  <a:lnTo>
                    <a:pt x="0" y="936258"/>
                  </a:lnTo>
                  <a:lnTo>
                    <a:pt x="42063" y="765541"/>
                  </a:lnTo>
                  <a:lnTo>
                    <a:pt x="603868" y="577098"/>
                  </a:lnTo>
                  <a:lnTo>
                    <a:pt x="820131" y="247336"/>
                  </a:lnTo>
                  <a:lnTo>
                    <a:pt x="1216871" y="211973"/>
                  </a:lnTo>
                  <a:lnTo>
                    <a:pt x="1877047" y="247336"/>
                  </a:lnTo>
                  <a:lnTo>
                    <a:pt x="2258407" y="247336"/>
                  </a:lnTo>
                  <a:lnTo>
                    <a:pt x="2765156" y="412183"/>
                  </a:lnTo>
                  <a:lnTo>
                    <a:pt x="3272253" y="759661"/>
                  </a:lnTo>
                  <a:lnTo>
                    <a:pt x="3649471" y="765541"/>
                  </a:lnTo>
                  <a:lnTo>
                    <a:pt x="4545435" y="765541"/>
                  </a:lnTo>
                  <a:lnTo>
                    <a:pt x="5229206" y="989343"/>
                  </a:lnTo>
                  <a:lnTo>
                    <a:pt x="6922735" y="989343"/>
                  </a:lnTo>
                  <a:lnTo>
                    <a:pt x="7351177" y="1107124"/>
                  </a:lnTo>
                  <a:lnTo>
                    <a:pt x="18244173" y="1107124"/>
                  </a:lnTo>
                  <a:lnTo>
                    <a:pt x="18244173" y="1531172"/>
                  </a:lnTo>
                  <a:close/>
                </a:path>
                <a:path w="18244185" h="1531620">
                  <a:moveTo>
                    <a:pt x="6922735" y="989343"/>
                  </a:moveTo>
                  <a:lnTo>
                    <a:pt x="6243055" y="989343"/>
                  </a:lnTo>
                  <a:lnTo>
                    <a:pt x="6360941" y="759661"/>
                  </a:lnTo>
                  <a:lnTo>
                    <a:pt x="6533660" y="618345"/>
                  </a:lnTo>
                  <a:lnTo>
                    <a:pt x="6667442" y="618345"/>
                  </a:lnTo>
                  <a:lnTo>
                    <a:pt x="6922735" y="989343"/>
                  </a:lnTo>
                  <a:close/>
                </a:path>
                <a:path w="18244185" h="1531620">
                  <a:moveTo>
                    <a:pt x="9921184" y="1107124"/>
                  </a:moveTo>
                  <a:lnTo>
                    <a:pt x="7351177" y="1107124"/>
                  </a:lnTo>
                  <a:lnTo>
                    <a:pt x="7822754" y="871562"/>
                  </a:lnTo>
                  <a:lnTo>
                    <a:pt x="8152833" y="765541"/>
                  </a:lnTo>
                  <a:lnTo>
                    <a:pt x="8506525" y="759661"/>
                  </a:lnTo>
                  <a:lnTo>
                    <a:pt x="9094946" y="759661"/>
                  </a:lnTo>
                  <a:lnTo>
                    <a:pt x="9563437" y="871562"/>
                  </a:lnTo>
                  <a:lnTo>
                    <a:pt x="9921184" y="1107124"/>
                  </a:lnTo>
                  <a:close/>
                </a:path>
                <a:path w="18244185" h="1531620">
                  <a:moveTo>
                    <a:pt x="11956563" y="989343"/>
                  </a:moveTo>
                  <a:lnTo>
                    <a:pt x="10793571" y="989343"/>
                  </a:lnTo>
                  <a:lnTo>
                    <a:pt x="11245303" y="871562"/>
                  </a:lnTo>
                  <a:lnTo>
                    <a:pt x="11567595" y="871562"/>
                  </a:lnTo>
                  <a:lnTo>
                    <a:pt x="11956563" y="989343"/>
                  </a:lnTo>
                  <a:close/>
                </a:path>
              </a:pathLst>
            </a:custGeom>
            <a:solidFill>
              <a:srgbClr val="4D7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6545897"/>
              <a:ext cx="18280380" cy="3385185"/>
            </a:xfrm>
            <a:custGeom>
              <a:avLst/>
              <a:gdLst/>
              <a:ahLst/>
              <a:cxnLst/>
              <a:rect l="l" t="t" r="r" b="b"/>
              <a:pathLst>
                <a:path w="18280380" h="3385184">
                  <a:moveTo>
                    <a:pt x="3193935" y="1299095"/>
                  </a:moveTo>
                  <a:lnTo>
                    <a:pt x="3190341" y="1285836"/>
                  </a:lnTo>
                  <a:lnTo>
                    <a:pt x="3181616" y="1274572"/>
                  </a:lnTo>
                  <a:lnTo>
                    <a:pt x="3169221" y="1267536"/>
                  </a:lnTo>
                  <a:lnTo>
                    <a:pt x="3155569" y="1265897"/>
                  </a:lnTo>
                  <a:lnTo>
                    <a:pt x="3142284" y="1269504"/>
                  </a:lnTo>
                  <a:lnTo>
                    <a:pt x="3131020" y="1278216"/>
                  </a:lnTo>
                  <a:lnTo>
                    <a:pt x="2958452" y="1477365"/>
                  </a:lnTo>
                  <a:lnTo>
                    <a:pt x="2951442" y="1489760"/>
                  </a:lnTo>
                  <a:lnTo>
                    <a:pt x="2949791" y="1503400"/>
                  </a:lnTo>
                  <a:lnTo>
                    <a:pt x="2953372" y="1516672"/>
                  </a:lnTo>
                  <a:lnTo>
                    <a:pt x="2962097" y="1527924"/>
                  </a:lnTo>
                  <a:lnTo>
                    <a:pt x="2968879" y="1533817"/>
                  </a:lnTo>
                  <a:lnTo>
                    <a:pt x="2977235" y="1536687"/>
                  </a:lnTo>
                  <a:lnTo>
                    <a:pt x="2985566" y="1536687"/>
                  </a:lnTo>
                  <a:lnTo>
                    <a:pt x="3185261" y="1325130"/>
                  </a:lnTo>
                  <a:lnTo>
                    <a:pt x="3193935" y="1299095"/>
                  </a:lnTo>
                  <a:close/>
                </a:path>
                <a:path w="18280380" h="3385184">
                  <a:moveTo>
                    <a:pt x="5008423" y="958278"/>
                  </a:moveTo>
                  <a:lnTo>
                    <a:pt x="5007381" y="944562"/>
                  </a:lnTo>
                  <a:lnTo>
                    <a:pt x="5001272" y="932243"/>
                  </a:lnTo>
                  <a:lnTo>
                    <a:pt x="4990528" y="922883"/>
                  </a:lnTo>
                  <a:lnTo>
                    <a:pt x="4511408" y="650240"/>
                  </a:lnTo>
                  <a:lnTo>
                    <a:pt x="4147604" y="55880"/>
                  </a:lnTo>
                  <a:lnTo>
                    <a:pt x="4137876" y="45427"/>
                  </a:lnTo>
                  <a:lnTo>
                    <a:pt x="4125353" y="39700"/>
                  </a:lnTo>
                  <a:lnTo>
                    <a:pt x="4111612" y="39077"/>
                  </a:lnTo>
                  <a:lnTo>
                    <a:pt x="4098252" y="43967"/>
                  </a:lnTo>
                  <a:lnTo>
                    <a:pt x="4087799" y="53657"/>
                  </a:lnTo>
                  <a:lnTo>
                    <a:pt x="4082072" y="66167"/>
                  </a:lnTo>
                  <a:lnTo>
                    <a:pt x="4081462" y="79895"/>
                  </a:lnTo>
                  <a:lnTo>
                    <a:pt x="4086339" y="93268"/>
                  </a:lnTo>
                  <a:lnTo>
                    <a:pt x="4459808" y="703389"/>
                  </a:lnTo>
                  <a:lnTo>
                    <a:pt x="4960594" y="988402"/>
                  </a:lnTo>
                  <a:lnTo>
                    <a:pt x="4966690" y="989901"/>
                  </a:lnTo>
                  <a:lnTo>
                    <a:pt x="4972723" y="989901"/>
                  </a:lnTo>
                  <a:lnTo>
                    <a:pt x="4981943" y="988707"/>
                  </a:lnTo>
                  <a:lnTo>
                    <a:pt x="4990541" y="985202"/>
                  </a:lnTo>
                  <a:lnTo>
                    <a:pt x="4998034" y="979525"/>
                  </a:lnTo>
                  <a:lnTo>
                    <a:pt x="5003939" y="971804"/>
                  </a:lnTo>
                  <a:lnTo>
                    <a:pt x="5008423" y="958278"/>
                  </a:lnTo>
                  <a:close/>
                </a:path>
                <a:path w="18280380" h="3385184">
                  <a:moveTo>
                    <a:pt x="6127356" y="2579281"/>
                  </a:moveTo>
                  <a:lnTo>
                    <a:pt x="5785751" y="2295156"/>
                  </a:lnTo>
                  <a:lnTo>
                    <a:pt x="5759374" y="2287613"/>
                  </a:lnTo>
                  <a:lnTo>
                    <a:pt x="5746267" y="2291778"/>
                  </a:lnTo>
                  <a:lnTo>
                    <a:pt x="5735371" y="2300973"/>
                  </a:lnTo>
                  <a:lnTo>
                    <a:pt x="5728894" y="2313648"/>
                  </a:lnTo>
                  <a:lnTo>
                    <a:pt x="5727839" y="2327351"/>
                  </a:lnTo>
                  <a:lnTo>
                    <a:pt x="5732005" y="2340445"/>
                  </a:lnTo>
                  <a:lnTo>
                    <a:pt x="5741187" y="2351316"/>
                  </a:lnTo>
                  <a:lnTo>
                    <a:pt x="6075997" y="2616733"/>
                  </a:lnTo>
                  <a:lnTo>
                    <a:pt x="6083859" y="2619248"/>
                  </a:lnTo>
                  <a:lnTo>
                    <a:pt x="6091682" y="2619248"/>
                  </a:lnTo>
                  <a:lnTo>
                    <a:pt x="6126302" y="2592984"/>
                  </a:lnTo>
                  <a:lnTo>
                    <a:pt x="6127356" y="2579281"/>
                  </a:lnTo>
                  <a:close/>
                </a:path>
                <a:path w="18280380" h="3385184">
                  <a:moveTo>
                    <a:pt x="7554696" y="2515971"/>
                  </a:moveTo>
                  <a:lnTo>
                    <a:pt x="7250366" y="2293721"/>
                  </a:lnTo>
                  <a:lnTo>
                    <a:pt x="7223519" y="2288006"/>
                  </a:lnTo>
                  <a:lnTo>
                    <a:pt x="7210704" y="2293035"/>
                  </a:lnTo>
                  <a:lnTo>
                    <a:pt x="7200455" y="2302891"/>
                  </a:lnTo>
                  <a:lnTo>
                    <a:pt x="7194855" y="2315984"/>
                  </a:lnTo>
                  <a:lnTo>
                    <a:pt x="7194702" y="2329726"/>
                  </a:lnTo>
                  <a:lnTo>
                    <a:pt x="7199731" y="2342515"/>
                  </a:lnTo>
                  <a:lnTo>
                    <a:pt x="7209637" y="2352751"/>
                  </a:lnTo>
                  <a:lnTo>
                    <a:pt x="7505230" y="2556256"/>
                  </a:lnTo>
                  <a:lnTo>
                    <a:pt x="7512367" y="2558313"/>
                  </a:lnTo>
                  <a:lnTo>
                    <a:pt x="7519365" y="2558313"/>
                  </a:lnTo>
                  <a:lnTo>
                    <a:pt x="7554557" y="2529713"/>
                  </a:lnTo>
                  <a:lnTo>
                    <a:pt x="7554696" y="2515971"/>
                  </a:lnTo>
                  <a:close/>
                </a:path>
                <a:path w="18280380" h="3385184">
                  <a:moveTo>
                    <a:pt x="8862441" y="2284095"/>
                  </a:moveTo>
                  <a:lnTo>
                    <a:pt x="8411705" y="1747253"/>
                  </a:lnTo>
                  <a:lnTo>
                    <a:pt x="8387131" y="1734947"/>
                  </a:lnTo>
                  <a:lnTo>
                    <a:pt x="8373478" y="1736598"/>
                  </a:lnTo>
                  <a:lnTo>
                    <a:pt x="8361070" y="1743583"/>
                  </a:lnTo>
                  <a:lnTo>
                    <a:pt x="8352345" y="1754847"/>
                  </a:lnTo>
                  <a:lnTo>
                    <a:pt x="8348751" y="1768119"/>
                  </a:lnTo>
                  <a:lnTo>
                    <a:pt x="8350390" y="1781771"/>
                  </a:lnTo>
                  <a:lnTo>
                    <a:pt x="8799487" y="2304961"/>
                  </a:lnTo>
                  <a:lnTo>
                    <a:pt x="8826652" y="2317356"/>
                  </a:lnTo>
                  <a:lnTo>
                    <a:pt x="8834984" y="2317356"/>
                  </a:lnTo>
                  <a:lnTo>
                    <a:pt x="8843340" y="2314486"/>
                  </a:lnTo>
                  <a:lnTo>
                    <a:pt x="8850122" y="2308631"/>
                  </a:lnTo>
                  <a:lnTo>
                    <a:pt x="8858847" y="2297366"/>
                  </a:lnTo>
                  <a:lnTo>
                    <a:pt x="8862441" y="2284095"/>
                  </a:lnTo>
                  <a:close/>
                </a:path>
                <a:path w="18280380" h="3385184">
                  <a:moveTo>
                    <a:pt x="10225316" y="2581605"/>
                  </a:moveTo>
                  <a:lnTo>
                    <a:pt x="9691370" y="2084616"/>
                  </a:lnTo>
                  <a:lnTo>
                    <a:pt x="9665513" y="2075370"/>
                  </a:lnTo>
                  <a:lnTo>
                    <a:pt x="9652165" y="2078672"/>
                  </a:lnTo>
                  <a:lnTo>
                    <a:pt x="9640697" y="2087130"/>
                  </a:lnTo>
                  <a:lnTo>
                    <a:pt x="9633407" y="2099373"/>
                  </a:lnTo>
                  <a:lnTo>
                    <a:pt x="9631451" y="2112975"/>
                  </a:lnTo>
                  <a:lnTo>
                    <a:pt x="9634766" y="2126323"/>
                  </a:lnTo>
                  <a:lnTo>
                    <a:pt x="10165385" y="2609951"/>
                  </a:lnTo>
                  <a:lnTo>
                    <a:pt x="10189464" y="2619248"/>
                  </a:lnTo>
                  <a:lnTo>
                    <a:pt x="10196754" y="2618498"/>
                  </a:lnTo>
                  <a:lnTo>
                    <a:pt x="10225316" y="2581605"/>
                  </a:lnTo>
                  <a:close/>
                </a:path>
                <a:path w="18280380" h="3385184">
                  <a:moveTo>
                    <a:pt x="10275227" y="443623"/>
                  </a:moveTo>
                  <a:lnTo>
                    <a:pt x="10272408" y="429653"/>
                  </a:lnTo>
                  <a:lnTo>
                    <a:pt x="10264724" y="418261"/>
                  </a:lnTo>
                  <a:lnTo>
                    <a:pt x="10253320" y="410578"/>
                  </a:lnTo>
                  <a:lnTo>
                    <a:pt x="10239337" y="407758"/>
                  </a:lnTo>
                  <a:lnTo>
                    <a:pt x="10225367" y="410578"/>
                  </a:lnTo>
                  <a:lnTo>
                    <a:pt x="10213962" y="418261"/>
                  </a:lnTo>
                  <a:lnTo>
                    <a:pt x="10206279" y="429653"/>
                  </a:lnTo>
                  <a:lnTo>
                    <a:pt x="10203459" y="443623"/>
                  </a:lnTo>
                  <a:lnTo>
                    <a:pt x="10203459" y="722401"/>
                  </a:lnTo>
                  <a:lnTo>
                    <a:pt x="10206279" y="736358"/>
                  </a:lnTo>
                  <a:lnTo>
                    <a:pt x="10213962" y="747763"/>
                  </a:lnTo>
                  <a:lnTo>
                    <a:pt x="10225367" y="755434"/>
                  </a:lnTo>
                  <a:lnTo>
                    <a:pt x="10239337" y="758253"/>
                  </a:lnTo>
                  <a:lnTo>
                    <a:pt x="10253320" y="755434"/>
                  </a:lnTo>
                  <a:lnTo>
                    <a:pt x="10264724" y="747763"/>
                  </a:lnTo>
                  <a:lnTo>
                    <a:pt x="10272408" y="736358"/>
                  </a:lnTo>
                  <a:lnTo>
                    <a:pt x="10275227" y="722401"/>
                  </a:lnTo>
                  <a:lnTo>
                    <a:pt x="10275227" y="443623"/>
                  </a:lnTo>
                  <a:close/>
                </a:path>
                <a:path w="18280380" h="3385184">
                  <a:moveTo>
                    <a:pt x="11561699" y="35852"/>
                  </a:moveTo>
                  <a:lnTo>
                    <a:pt x="11558892" y="21882"/>
                  </a:lnTo>
                  <a:lnTo>
                    <a:pt x="11551209" y="10490"/>
                  </a:lnTo>
                  <a:lnTo>
                    <a:pt x="11539792" y="2806"/>
                  </a:lnTo>
                  <a:lnTo>
                    <a:pt x="11525822" y="0"/>
                  </a:lnTo>
                  <a:lnTo>
                    <a:pt x="11511852" y="2806"/>
                  </a:lnTo>
                  <a:lnTo>
                    <a:pt x="11500447" y="10490"/>
                  </a:lnTo>
                  <a:lnTo>
                    <a:pt x="11492751" y="21882"/>
                  </a:lnTo>
                  <a:lnTo>
                    <a:pt x="11489931" y="35852"/>
                  </a:lnTo>
                  <a:lnTo>
                    <a:pt x="11489931" y="305739"/>
                  </a:lnTo>
                  <a:lnTo>
                    <a:pt x="11492751" y="319697"/>
                  </a:lnTo>
                  <a:lnTo>
                    <a:pt x="11500447" y="331089"/>
                  </a:lnTo>
                  <a:lnTo>
                    <a:pt x="11511852" y="338772"/>
                  </a:lnTo>
                  <a:lnTo>
                    <a:pt x="11525822" y="341591"/>
                  </a:lnTo>
                  <a:lnTo>
                    <a:pt x="11539792" y="338772"/>
                  </a:lnTo>
                  <a:lnTo>
                    <a:pt x="11551209" y="331089"/>
                  </a:lnTo>
                  <a:lnTo>
                    <a:pt x="11558892" y="319697"/>
                  </a:lnTo>
                  <a:lnTo>
                    <a:pt x="11561699" y="305739"/>
                  </a:lnTo>
                  <a:lnTo>
                    <a:pt x="11561699" y="35852"/>
                  </a:lnTo>
                  <a:close/>
                </a:path>
                <a:path w="18280380" h="3385184">
                  <a:moveTo>
                    <a:pt x="12725337" y="517283"/>
                  </a:moveTo>
                  <a:lnTo>
                    <a:pt x="12695517" y="300837"/>
                  </a:lnTo>
                  <a:lnTo>
                    <a:pt x="12669507" y="271018"/>
                  </a:lnTo>
                  <a:lnTo>
                    <a:pt x="12655080" y="270230"/>
                  </a:lnTo>
                  <a:lnTo>
                    <a:pt x="12641631" y="274916"/>
                  </a:lnTo>
                  <a:lnTo>
                    <a:pt x="12631382" y="284073"/>
                  </a:lnTo>
                  <a:lnTo>
                    <a:pt x="12625337" y="296418"/>
                  </a:lnTo>
                  <a:lnTo>
                    <a:pt x="12624460" y="310642"/>
                  </a:lnTo>
                  <a:lnTo>
                    <a:pt x="12654293" y="527088"/>
                  </a:lnTo>
                  <a:lnTo>
                    <a:pt x="12658382" y="539508"/>
                  </a:lnTo>
                  <a:lnTo>
                    <a:pt x="12666332" y="549300"/>
                  </a:lnTo>
                  <a:lnTo>
                    <a:pt x="12677127" y="555739"/>
                  </a:lnTo>
                  <a:lnTo>
                    <a:pt x="12689777" y="558038"/>
                  </a:lnTo>
                  <a:lnTo>
                    <a:pt x="12694730" y="557695"/>
                  </a:lnTo>
                  <a:lnTo>
                    <a:pt x="12708179" y="553008"/>
                  </a:lnTo>
                  <a:lnTo>
                    <a:pt x="12718428" y="543852"/>
                  </a:lnTo>
                  <a:lnTo>
                    <a:pt x="12724486" y="531507"/>
                  </a:lnTo>
                  <a:lnTo>
                    <a:pt x="12725337" y="517283"/>
                  </a:lnTo>
                  <a:close/>
                </a:path>
                <a:path w="18280380" h="3385184">
                  <a:moveTo>
                    <a:pt x="18280050" y="2907334"/>
                  </a:moveTo>
                  <a:lnTo>
                    <a:pt x="17966513" y="2666352"/>
                  </a:lnTo>
                  <a:lnTo>
                    <a:pt x="17754219" y="2206777"/>
                  </a:lnTo>
                  <a:lnTo>
                    <a:pt x="17412221" y="1950516"/>
                  </a:lnTo>
                  <a:lnTo>
                    <a:pt x="17132707" y="1857451"/>
                  </a:lnTo>
                  <a:lnTo>
                    <a:pt x="16894823" y="1778241"/>
                  </a:lnTo>
                  <a:lnTo>
                    <a:pt x="16518408" y="2031339"/>
                  </a:lnTo>
                  <a:lnTo>
                    <a:pt x="16028137" y="1995335"/>
                  </a:lnTo>
                  <a:lnTo>
                    <a:pt x="15832125" y="1705584"/>
                  </a:lnTo>
                  <a:lnTo>
                    <a:pt x="15821965" y="1695640"/>
                  </a:lnTo>
                  <a:lnTo>
                    <a:pt x="15809202" y="1690497"/>
                  </a:lnTo>
                  <a:lnTo>
                    <a:pt x="15795447" y="1690509"/>
                  </a:lnTo>
                  <a:lnTo>
                    <a:pt x="15782316" y="1695996"/>
                  </a:lnTo>
                  <a:lnTo>
                    <a:pt x="15772321" y="1706130"/>
                  </a:lnTo>
                  <a:lnTo>
                    <a:pt x="15767177" y="1718881"/>
                  </a:lnTo>
                  <a:lnTo>
                    <a:pt x="15767190" y="1732622"/>
                  </a:lnTo>
                  <a:lnTo>
                    <a:pt x="15772664" y="1745754"/>
                  </a:lnTo>
                  <a:lnTo>
                    <a:pt x="15988195" y="2064308"/>
                  </a:lnTo>
                  <a:lnTo>
                    <a:pt x="16422116" y="2096084"/>
                  </a:lnTo>
                  <a:lnTo>
                    <a:pt x="16267176" y="2200262"/>
                  </a:lnTo>
                  <a:lnTo>
                    <a:pt x="15899880" y="2645168"/>
                  </a:lnTo>
                  <a:lnTo>
                    <a:pt x="15693606" y="2548902"/>
                  </a:lnTo>
                  <a:lnTo>
                    <a:pt x="15433040" y="2194179"/>
                  </a:lnTo>
                  <a:lnTo>
                    <a:pt x="15187473" y="2194179"/>
                  </a:lnTo>
                  <a:lnTo>
                    <a:pt x="14834464" y="2019274"/>
                  </a:lnTo>
                  <a:lnTo>
                    <a:pt x="14686763" y="1946097"/>
                  </a:lnTo>
                  <a:lnTo>
                    <a:pt x="14114234" y="1994801"/>
                  </a:lnTo>
                  <a:lnTo>
                    <a:pt x="13517232" y="2359863"/>
                  </a:lnTo>
                  <a:lnTo>
                    <a:pt x="12973418" y="2400897"/>
                  </a:lnTo>
                  <a:lnTo>
                    <a:pt x="12723876" y="2510332"/>
                  </a:lnTo>
                  <a:lnTo>
                    <a:pt x="12948438" y="1918855"/>
                  </a:lnTo>
                  <a:lnTo>
                    <a:pt x="12950774" y="1904809"/>
                  </a:lnTo>
                  <a:lnTo>
                    <a:pt x="12947637" y="1891436"/>
                  </a:lnTo>
                  <a:lnTo>
                    <a:pt x="12939700" y="1880209"/>
                  </a:lnTo>
                  <a:lnTo>
                    <a:pt x="12927635" y="1872640"/>
                  </a:lnTo>
                  <a:lnTo>
                    <a:pt x="12913627" y="1870290"/>
                  </a:lnTo>
                  <a:lnTo>
                    <a:pt x="12900241" y="1873427"/>
                  </a:lnTo>
                  <a:lnTo>
                    <a:pt x="12888976" y="1881378"/>
                  </a:lnTo>
                  <a:lnTo>
                    <a:pt x="12881369" y="1893443"/>
                  </a:lnTo>
                  <a:lnTo>
                    <a:pt x="12635154" y="2541968"/>
                  </a:lnTo>
                  <a:lnTo>
                    <a:pt x="12165559" y="2547709"/>
                  </a:lnTo>
                  <a:lnTo>
                    <a:pt x="11946407" y="2766644"/>
                  </a:lnTo>
                  <a:lnTo>
                    <a:pt x="11809743" y="2725267"/>
                  </a:lnTo>
                  <a:lnTo>
                    <a:pt x="11577993" y="2655100"/>
                  </a:lnTo>
                  <a:lnTo>
                    <a:pt x="11257191" y="2653614"/>
                  </a:lnTo>
                  <a:lnTo>
                    <a:pt x="10714368" y="2252688"/>
                  </a:lnTo>
                  <a:lnTo>
                    <a:pt x="10701452" y="2246604"/>
                  </a:lnTo>
                  <a:lnTo>
                    <a:pt x="10687698" y="2246020"/>
                  </a:lnTo>
                  <a:lnTo>
                    <a:pt x="10674731" y="2250630"/>
                  </a:lnTo>
                  <a:lnTo>
                    <a:pt x="10664203" y="2260181"/>
                  </a:lnTo>
                  <a:lnTo>
                    <a:pt x="10658145" y="2273071"/>
                  </a:lnTo>
                  <a:lnTo>
                    <a:pt x="10657548" y="2286812"/>
                  </a:lnTo>
                  <a:lnTo>
                    <a:pt x="10662145" y="2299754"/>
                  </a:lnTo>
                  <a:lnTo>
                    <a:pt x="10671696" y="2310320"/>
                  </a:lnTo>
                  <a:lnTo>
                    <a:pt x="11164545" y="2674404"/>
                  </a:lnTo>
                  <a:lnTo>
                    <a:pt x="10788968" y="2771330"/>
                  </a:lnTo>
                  <a:lnTo>
                    <a:pt x="10320376" y="2771330"/>
                  </a:lnTo>
                  <a:lnTo>
                    <a:pt x="9926993" y="2885884"/>
                  </a:lnTo>
                  <a:lnTo>
                    <a:pt x="9577895" y="2655989"/>
                  </a:lnTo>
                  <a:lnTo>
                    <a:pt x="9399422" y="2613368"/>
                  </a:lnTo>
                  <a:lnTo>
                    <a:pt x="9103296" y="2542629"/>
                  </a:lnTo>
                  <a:lnTo>
                    <a:pt x="8505914" y="2541651"/>
                  </a:lnTo>
                  <a:lnTo>
                    <a:pt x="8161490" y="2547378"/>
                  </a:lnTo>
                  <a:lnTo>
                    <a:pt x="6782168" y="1813953"/>
                  </a:lnTo>
                  <a:lnTo>
                    <a:pt x="6504584" y="1397469"/>
                  </a:lnTo>
                  <a:lnTo>
                    <a:pt x="6494488" y="1387411"/>
                  </a:lnTo>
                  <a:lnTo>
                    <a:pt x="6481762" y="1382204"/>
                  </a:lnTo>
                  <a:lnTo>
                    <a:pt x="6468008" y="1382128"/>
                  </a:lnTo>
                  <a:lnTo>
                    <a:pt x="6454813" y="1387525"/>
                  </a:lnTo>
                  <a:lnTo>
                    <a:pt x="6444755" y="1397596"/>
                  </a:lnTo>
                  <a:lnTo>
                    <a:pt x="6439535" y="1410309"/>
                  </a:lnTo>
                  <a:lnTo>
                    <a:pt x="6439459" y="1424063"/>
                  </a:lnTo>
                  <a:lnTo>
                    <a:pt x="6444869" y="1437246"/>
                  </a:lnTo>
                  <a:lnTo>
                    <a:pt x="6732460" y="1868792"/>
                  </a:lnTo>
                  <a:lnTo>
                    <a:pt x="8062430" y="2575966"/>
                  </a:lnTo>
                  <a:lnTo>
                    <a:pt x="7811770" y="2655278"/>
                  </a:lnTo>
                  <a:lnTo>
                    <a:pt x="7347445" y="2886786"/>
                  </a:lnTo>
                  <a:lnTo>
                    <a:pt x="6944868" y="2776105"/>
                  </a:lnTo>
                  <a:lnTo>
                    <a:pt x="6735648" y="2472042"/>
                  </a:lnTo>
                  <a:lnTo>
                    <a:pt x="6686309" y="2400338"/>
                  </a:lnTo>
                  <a:lnTo>
                    <a:pt x="6520840" y="2400338"/>
                  </a:lnTo>
                  <a:lnTo>
                    <a:pt x="6332410" y="2554503"/>
                  </a:lnTo>
                  <a:lnTo>
                    <a:pt x="6221082" y="2771330"/>
                  </a:lnTo>
                  <a:lnTo>
                    <a:pt x="5234940" y="2771330"/>
                  </a:lnTo>
                  <a:lnTo>
                    <a:pt x="4572470" y="2554516"/>
                  </a:lnTo>
                  <a:lnTo>
                    <a:pt x="4398302" y="2123478"/>
                  </a:lnTo>
                  <a:lnTo>
                    <a:pt x="4390428" y="2111603"/>
                  </a:lnTo>
                  <a:lnTo>
                    <a:pt x="4378998" y="2103945"/>
                  </a:lnTo>
                  <a:lnTo>
                    <a:pt x="4365549" y="2101088"/>
                  </a:lnTo>
                  <a:lnTo>
                    <a:pt x="4351604" y="2103628"/>
                  </a:lnTo>
                  <a:lnTo>
                    <a:pt x="4339691" y="2111476"/>
                  </a:lnTo>
                  <a:lnTo>
                    <a:pt x="4331995" y="2122868"/>
                  </a:lnTo>
                  <a:lnTo>
                    <a:pt x="4329125" y="2136317"/>
                  </a:lnTo>
                  <a:lnTo>
                    <a:pt x="4331728" y="2150300"/>
                  </a:lnTo>
                  <a:lnTo>
                    <a:pt x="4492891" y="2549207"/>
                  </a:lnTo>
                  <a:lnTo>
                    <a:pt x="3650043" y="2547531"/>
                  </a:lnTo>
                  <a:lnTo>
                    <a:pt x="3283623" y="2541828"/>
                  </a:lnTo>
                  <a:lnTo>
                    <a:pt x="2833306" y="2233282"/>
                  </a:lnTo>
                  <a:lnTo>
                    <a:pt x="3166516" y="1865426"/>
                  </a:lnTo>
                  <a:lnTo>
                    <a:pt x="3173806" y="1853196"/>
                  </a:lnTo>
                  <a:lnTo>
                    <a:pt x="3163989" y="1814804"/>
                  </a:lnTo>
                  <a:lnTo>
                    <a:pt x="3138119" y="1805559"/>
                  </a:lnTo>
                  <a:lnTo>
                    <a:pt x="3124771" y="1808861"/>
                  </a:lnTo>
                  <a:lnTo>
                    <a:pt x="3113316" y="1817319"/>
                  </a:lnTo>
                  <a:lnTo>
                    <a:pt x="2770632" y="2195626"/>
                  </a:lnTo>
                  <a:lnTo>
                    <a:pt x="2375014" y="2065743"/>
                  </a:lnTo>
                  <a:lnTo>
                    <a:pt x="2352306" y="2058301"/>
                  </a:lnTo>
                  <a:lnTo>
                    <a:pt x="2721927" y="1873440"/>
                  </a:lnTo>
                  <a:lnTo>
                    <a:pt x="2733141" y="1864664"/>
                  </a:lnTo>
                  <a:lnTo>
                    <a:pt x="2739898" y="1852688"/>
                  </a:lnTo>
                  <a:lnTo>
                    <a:pt x="2741676" y="1839061"/>
                  </a:lnTo>
                  <a:lnTo>
                    <a:pt x="2737942" y="1825345"/>
                  </a:lnTo>
                  <a:lnTo>
                    <a:pt x="2729141" y="1814106"/>
                  </a:lnTo>
                  <a:lnTo>
                    <a:pt x="2717152" y="1807362"/>
                  </a:lnTo>
                  <a:lnTo>
                    <a:pt x="2703525" y="1805609"/>
                  </a:lnTo>
                  <a:lnTo>
                    <a:pt x="2689783" y="1809305"/>
                  </a:lnTo>
                  <a:lnTo>
                    <a:pt x="2249894" y="2029345"/>
                  </a:lnTo>
                  <a:lnTo>
                    <a:pt x="1878965" y="2029371"/>
                  </a:lnTo>
                  <a:lnTo>
                    <a:pt x="1216228" y="1993900"/>
                  </a:lnTo>
                  <a:lnTo>
                    <a:pt x="799617" y="2031009"/>
                  </a:lnTo>
                  <a:lnTo>
                    <a:pt x="580656" y="2364905"/>
                  </a:lnTo>
                  <a:lnTo>
                    <a:pt x="11938" y="2555659"/>
                  </a:lnTo>
                  <a:lnTo>
                    <a:pt x="0" y="2604135"/>
                  </a:lnTo>
                  <a:lnTo>
                    <a:pt x="0" y="2904096"/>
                  </a:lnTo>
                  <a:lnTo>
                    <a:pt x="72174" y="2611145"/>
                  </a:lnTo>
                  <a:lnTo>
                    <a:pt x="627062" y="2424988"/>
                  </a:lnTo>
                  <a:lnTo>
                    <a:pt x="840625" y="2099360"/>
                  </a:lnTo>
                  <a:lnTo>
                    <a:pt x="1217510" y="2065743"/>
                  </a:lnTo>
                  <a:lnTo>
                    <a:pt x="1877047" y="2101037"/>
                  </a:lnTo>
                  <a:lnTo>
                    <a:pt x="2252700" y="2101037"/>
                  </a:lnTo>
                  <a:lnTo>
                    <a:pt x="2749118" y="2262517"/>
                  </a:lnTo>
                  <a:lnTo>
                    <a:pt x="3260877" y="2613177"/>
                  </a:lnTo>
                  <a:lnTo>
                    <a:pt x="3649459" y="2619248"/>
                  </a:lnTo>
                  <a:lnTo>
                    <a:pt x="4539691" y="2619248"/>
                  </a:lnTo>
                  <a:lnTo>
                    <a:pt x="5217998" y="2841256"/>
                  </a:lnTo>
                  <a:lnTo>
                    <a:pt x="6264973" y="2843047"/>
                  </a:lnTo>
                  <a:lnTo>
                    <a:pt x="6301791" y="2771330"/>
                  </a:lnTo>
                  <a:lnTo>
                    <a:pt x="6389459" y="2600528"/>
                  </a:lnTo>
                  <a:lnTo>
                    <a:pt x="6546507" y="2472042"/>
                  </a:lnTo>
                  <a:lnTo>
                    <a:pt x="6648526" y="2472042"/>
                  </a:lnTo>
                  <a:lnTo>
                    <a:pt x="6900583" y="2838272"/>
                  </a:lnTo>
                  <a:lnTo>
                    <a:pt x="7354938" y="2963189"/>
                  </a:lnTo>
                  <a:lnTo>
                    <a:pt x="7507897" y="2886786"/>
                  </a:lnTo>
                  <a:lnTo>
                    <a:pt x="7836344" y="2722715"/>
                  </a:lnTo>
                  <a:lnTo>
                    <a:pt x="8158747" y="2619133"/>
                  </a:lnTo>
                  <a:lnTo>
                    <a:pt x="8506523" y="2613368"/>
                  </a:lnTo>
                  <a:lnTo>
                    <a:pt x="9090711" y="2613368"/>
                  </a:lnTo>
                  <a:lnTo>
                    <a:pt x="9548965" y="2722829"/>
                  </a:lnTo>
                  <a:lnTo>
                    <a:pt x="9915360" y="2964091"/>
                  </a:lnTo>
                  <a:lnTo>
                    <a:pt x="10180345" y="2885884"/>
                  </a:lnTo>
                  <a:lnTo>
                    <a:pt x="10325544" y="2843047"/>
                  </a:lnTo>
                  <a:lnTo>
                    <a:pt x="10793565" y="2843047"/>
                  </a:lnTo>
                  <a:lnTo>
                    <a:pt x="11249889" y="2725267"/>
                  </a:lnTo>
                  <a:lnTo>
                    <a:pt x="11562245" y="2725267"/>
                  </a:lnTo>
                  <a:lnTo>
                    <a:pt x="11966753" y="2847746"/>
                  </a:lnTo>
                  <a:lnTo>
                    <a:pt x="12047919" y="2766644"/>
                  </a:lnTo>
                  <a:lnTo>
                    <a:pt x="12195632" y="2619057"/>
                  </a:lnTo>
                  <a:lnTo>
                    <a:pt x="12658433" y="2613368"/>
                  </a:lnTo>
                  <a:lnTo>
                    <a:pt x="12659995" y="2613368"/>
                  </a:lnTo>
                  <a:lnTo>
                    <a:pt x="12660122" y="2613355"/>
                  </a:lnTo>
                  <a:lnTo>
                    <a:pt x="12667742" y="2613253"/>
                  </a:lnTo>
                  <a:lnTo>
                    <a:pt x="12991071" y="2471483"/>
                  </a:lnTo>
                  <a:lnTo>
                    <a:pt x="13539915" y="2430030"/>
                  </a:lnTo>
                  <a:lnTo>
                    <a:pt x="14137234" y="2064829"/>
                  </a:lnTo>
                  <a:lnTo>
                    <a:pt x="14672907" y="2019274"/>
                  </a:lnTo>
                  <a:lnTo>
                    <a:pt x="15170646" y="2265883"/>
                  </a:lnTo>
                  <a:lnTo>
                    <a:pt x="15396655" y="2265883"/>
                  </a:lnTo>
                  <a:lnTo>
                    <a:pt x="15646603" y="2606116"/>
                  </a:lnTo>
                  <a:lnTo>
                    <a:pt x="15920009" y="2733649"/>
                  </a:lnTo>
                  <a:lnTo>
                    <a:pt x="15992691" y="2645168"/>
                  </a:lnTo>
                  <a:lnTo>
                    <a:pt x="16311601" y="2256853"/>
                  </a:lnTo>
                  <a:lnTo>
                    <a:pt x="16905618" y="1857451"/>
                  </a:lnTo>
                  <a:lnTo>
                    <a:pt x="17378490" y="2014867"/>
                  </a:lnTo>
                  <a:lnTo>
                    <a:pt x="17696688" y="2253272"/>
                  </a:lnTo>
                  <a:lnTo>
                    <a:pt x="17908778" y="2712466"/>
                  </a:lnTo>
                  <a:lnTo>
                    <a:pt x="18208282" y="2942653"/>
                  </a:lnTo>
                  <a:lnTo>
                    <a:pt x="18208282" y="3313163"/>
                  </a:lnTo>
                  <a:lnTo>
                    <a:pt x="0" y="3313163"/>
                  </a:lnTo>
                  <a:lnTo>
                    <a:pt x="0" y="3384867"/>
                  </a:lnTo>
                  <a:lnTo>
                    <a:pt x="18280050" y="3384867"/>
                  </a:lnTo>
                  <a:lnTo>
                    <a:pt x="18280050" y="2907334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73" y="9582587"/>
              <a:ext cx="18233059" cy="70485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250897" y="525559"/>
            <a:ext cx="2078355" cy="2057400"/>
            <a:chOff x="0" y="0"/>
            <a:chExt cx="2078355" cy="2057400"/>
          </a:xfrm>
        </p:grpSpPr>
        <p:sp>
          <p:nvSpPr>
            <p:cNvPr id="15" name="object 15"/>
            <p:cNvSpPr/>
            <p:nvPr/>
          </p:nvSpPr>
          <p:spPr>
            <a:xfrm>
              <a:off x="486860" y="494341"/>
              <a:ext cx="1088390" cy="1069340"/>
            </a:xfrm>
            <a:custGeom>
              <a:avLst/>
              <a:gdLst/>
              <a:ahLst/>
              <a:cxnLst/>
              <a:rect l="l" t="t" r="r" b="b"/>
              <a:pathLst>
                <a:path w="1088390" h="1069340">
                  <a:moveTo>
                    <a:pt x="543897" y="1068723"/>
                  </a:moveTo>
                  <a:lnTo>
                    <a:pt x="503890" y="1067275"/>
                  </a:lnTo>
                  <a:lnTo>
                    <a:pt x="464090" y="1062938"/>
                  </a:lnTo>
                  <a:lnTo>
                    <a:pt x="424724" y="1055738"/>
                  </a:lnTo>
                  <a:lnTo>
                    <a:pt x="386014" y="1045714"/>
                  </a:lnTo>
                  <a:lnTo>
                    <a:pt x="348154" y="1032920"/>
                  </a:lnTo>
                  <a:lnTo>
                    <a:pt x="311351" y="1017420"/>
                  </a:lnTo>
                  <a:lnTo>
                    <a:pt x="275806" y="999301"/>
                  </a:lnTo>
                  <a:lnTo>
                    <a:pt x="241726" y="978665"/>
                  </a:lnTo>
                  <a:lnTo>
                    <a:pt x="209277" y="955625"/>
                  </a:lnTo>
                  <a:lnTo>
                    <a:pt x="178638" y="930298"/>
                  </a:lnTo>
                  <a:lnTo>
                    <a:pt x="149978" y="902823"/>
                  </a:lnTo>
                  <a:lnTo>
                    <a:pt x="123458" y="873354"/>
                  </a:lnTo>
                  <a:lnTo>
                    <a:pt x="99216" y="842055"/>
                  </a:lnTo>
                  <a:lnTo>
                    <a:pt x="77380" y="809078"/>
                  </a:lnTo>
                  <a:lnTo>
                    <a:pt x="58072" y="774612"/>
                  </a:lnTo>
                  <a:lnTo>
                    <a:pt x="41399" y="738850"/>
                  </a:lnTo>
                  <a:lnTo>
                    <a:pt x="27452" y="701984"/>
                  </a:lnTo>
                  <a:lnTo>
                    <a:pt x="16299" y="664202"/>
                  </a:lnTo>
                  <a:lnTo>
                    <a:pt x="8005" y="625713"/>
                  </a:lnTo>
                  <a:lnTo>
                    <a:pt x="2620" y="586738"/>
                  </a:lnTo>
                  <a:lnTo>
                    <a:pt x="164" y="547479"/>
                  </a:lnTo>
                  <a:lnTo>
                    <a:pt x="0" y="534361"/>
                  </a:lnTo>
                  <a:lnTo>
                    <a:pt x="164" y="521243"/>
                  </a:lnTo>
                  <a:lnTo>
                    <a:pt x="2620" y="481985"/>
                  </a:lnTo>
                  <a:lnTo>
                    <a:pt x="8005" y="443009"/>
                  </a:lnTo>
                  <a:lnTo>
                    <a:pt x="16299" y="404521"/>
                  </a:lnTo>
                  <a:lnTo>
                    <a:pt x="27452" y="366738"/>
                  </a:lnTo>
                  <a:lnTo>
                    <a:pt x="41399" y="329872"/>
                  </a:lnTo>
                  <a:lnTo>
                    <a:pt x="58072" y="294111"/>
                  </a:lnTo>
                  <a:lnTo>
                    <a:pt x="77380" y="259643"/>
                  </a:lnTo>
                  <a:lnTo>
                    <a:pt x="99216" y="226668"/>
                  </a:lnTo>
                  <a:lnTo>
                    <a:pt x="123458" y="195368"/>
                  </a:lnTo>
                  <a:lnTo>
                    <a:pt x="149978" y="165900"/>
                  </a:lnTo>
                  <a:lnTo>
                    <a:pt x="178638" y="138425"/>
                  </a:lnTo>
                  <a:lnTo>
                    <a:pt x="209277" y="113098"/>
                  </a:lnTo>
                  <a:lnTo>
                    <a:pt x="241726" y="90057"/>
                  </a:lnTo>
                  <a:lnTo>
                    <a:pt x="275806" y="69421"/>
                  </a:lnTo>
                  <a:lnTo>
                    <a:pt x="311351" y="51302"/>
                  </a:lnTo>
                  <a:lnTo>
                    <a:pt x="348154" y="35803"/>
                  </a:lnTo>
                  <a:lnTo>
                    <a:pt x="386014" y="23009"/>
                  </a:lnTo>
                  <a:lnTo>
                    <a:pt x="424724" y="12985"/>
                  </a:lnTo>
                  <a:lnTo>
                    <a:pt x="464090" y="5783"/>
                  </a:lnTo>
                  <a:lnTo>
                    <a:pt x="503890" y="1445"/>
                  </a:lnTo>
                  <a:lnTo>
                    <a:pt x="543897" y="0"/>
                  </a:lnTo>
                  <a:lnTo>
                    <a:pt x="557248" y="160"/>
                  </a:lnTo>
                  <a:lnTo>
                    <a:pt x="597207" y="2570"/>
                  </a:lnTo>
                  <a:lnTo>
                    <a:pt x="636878" y="7867"/>
                  </a:lnTo>
                  <a:lnTo>
                    <a:pt x="676053" y="16013"/>
                  </a:lnTo>
                  <a:lnTo>
                    <a:pt x="714511" y="26970"/>
                  </a:lnTo>
                  <a:lnTo>
                    <a:pt x="752035" y="40674"/>
                  </a:lnTo>
                  <a:lnTo>
                    <a:pt x="788434" y="57054"/>
                  </a:lnTo>
                  <a:lnTo>
                    <a:pt x="823515" y="76023"/>
                  </a:lnTo>
                  <a:lnTo>
                    <a:pt x="857080" y="97479"/>
                  </a:lnTo>
                  <a:lnTo>
                    <a:pt x="888941" y="121296"/>
                  </a:lnTo>
                  <a:lnTo>
                    <a:pt x="918931" y="147348"/>
                  </a:lnTo>
                  <a:lnTo>
                    <a:pt x="946898" y="175505"/>
                  </a:lnTo>
                  <a:lnTo>
                    <a:pt x="972679" y="205610"/>
                  </a:lnTo>
                  <a:lnTo>
                    <a:pt x="996127" y="237486"/>
                  </a:lnTo>
                  <a:lnTo>
                    <a:pt x="1017132" y="270971"/>
                  </a:lnTo>
                  <a:lnTo>
                    <a:pt x="1035575" y="305893"/>
                  </a:lnTo>
                  <a:lnTo>
                    <a:pt x="1051352" y="342052"/>
                  </a:lnTo>
                  <a:lnTo>
                    <a:pt x="1064371" y="379244"/>
                  </a:lnTo>
                  <a:lnTo>
                    <a:pt x="1074578" y="417276"/>
                  </a:lnTo>
                  <a:lnTo>
                    <a:pt x="1081907" y="455954"/>
                  </a:lnTo>
                  <a:lnTo>
                    <a:pt x="1086319" y="495055"/>
                  </a:lnTo>
                  <a:lnTo>
                    <a:pt x="1087794" y="534361"/>
                  </a:lnTo>
                  <a:lnTo>
                    <a:pt x="1087629" y="547479"/>
                  </a:lnTo>
                  <a:lnTo>
                    <a:pt x="1085173" y="586738"/>
                  </a:lnTo>
                  <a:lnTo>
                    <a:pt x="1079788" y="625713"/>
                  </a:lnTo>
                  <a:lnTo>
                    <a:pt x="1071494" y="664202"/>
                  </a:lnTo>
                  <a:lnTo>
                    <a:pt x="1060341" y="701984"/>
                  </a:lnTo>
                  <a:lnTo>
                    <a:pt x="1046394" y="738850"/>
                  </a:lnTo>
                  <a:lnTo>
                    <a:pt x="1029721" y="774612"/>
                  </a:lnTo>
                  <a:lnTo>
                    <a:pt x="1010412" y="809078"/>
                  </a:lnTo>
                  <a:lnTo>
                    <a:pt x="988575" y="842055"/>
                  </a:lnTo>
                  <a:lnTo>
                    <a:pt x="964335" y="873354"/>
                  </a:lnTo>
                  <a:lnTo>
                    <a:pt x="937815" y="902823"/>
                  </a:lnTo>
                  <a:lnTo>
                    <a:pt x="909155" y="930298"/>
                  </a:lnTo>
                  <a:lnTo>
                    <a:pt x="878516" y="955625"/>
                  </a:lnTo>
                  <a:lnTo>
                    <a:pt x="846067" y="978665"/>
                  </a:lnTo>
                  <a:lnTo>
                    <a:pt x="811987" y="999301"/>
                  </a:lnTo>
                  <a:lnTo>
                    <a:pt x="776442" y="1017420"/>
                  </a:lnTo>
                  <a:lnTo>
                    <a:pt x="739639" y="1032920"/>
                  </a:lnTo>
                  <a:lnTo>
                    <a:pt x="701779" y="1045714"/>
                  </a:lnTo>
                  <a:lnTo>
                    <a:pt x="663069" y="1055738"/>
                  </a:lnTo>
                  <a:lnTo>
                    <a:pt x="623703" y="1062938"/>
                  </a:lnTo>
                  <a:lnTo>
                    <a:pt x="583903" y="1067275"/>
                  </a:lnTo>
                  <a:lnTo>
                    <a:pt x="543897" y="1068723"/>
                  </a:lnTo>
                  <a:close/>
                </a:path>
              </a:pathLst>
            </a:custGeom>
            <a:solidFill>
              <a:srgbClr val="FF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2078355" cy="2057400"/>
            </a:xfrm>
            <a:custGeom>
              <a:avLst/>
              <a:gdLst/>
              <a:ahLst/>
              <a:cxnLst/>
              <a:rect l="l" t="t" r="r" b="b"/>
              <a:pathLst>
                <a:path w="2078355" h="2057400">
                  <a:moveTo>
                    <a:pt x="1030757" y="361877"/>
                  </a:moveTo>
                  <a:lnTo>
                    <a:pt x="1019673" y="359693"/>
                  </a:lnTo>
                  <a:lnTo>
                    <a:pt x="1010707" y="353704"/>
                  </a:lnTo>
                  <a:lnTo>
                    <a:pt x="1004706" y="344756"/>
                  </a:lnTo>
                  <a:lnTo>
                    <a:pt x="1002517" y="333694"/>
                  </a:lnTo>
                  <a:lnTo>
                    <a:pt x="1002517" y="28183"/>
                  </a:lnTo>
                  <a:lnTo>
                    <a:pt x="1004706" y="17121"/>
                  </a:lnTo>
                  <a:lnTo>
                    <a:pt x="1010707" y="8173"/>
                  </a:lnTo>
                  <a:lnTo>
                    <a:pt x="1019673" y="2184"/>
                  </a:lnTo>
                  <a:lnTo>
                    <a:pt x="1030757" y="0"/>
                  </a:lnTo>
                  <a:lnTo>
                    <a:pt x="1041841" y="2184"/>
                  </a:lnTo>
                  <a:lnTo>
                    <a:pt x="1050807" y="8173"/>
                  </a:lnTo>
                  <a:lnTo>
                    <a:pt x="1056808" y="17121"/>
                  </a:lnTo>
                  <a:lnTo>
                    <a:pt x="1058997" y="28183"/>
                  </a:lnTo>
                  <a:lnTo>
                    <a:pt x="1058997" y="333694"/>
                  </a:lnTo>
                  <a:lnTo>
                    <a:pt x="1056729" y="344518"/>
                  </a:lnTo>
                  <a:lnTo>
                    <a:pt x="1050595" y="353493"/>
                  </a:lnTo>
                  <a:lnTo>
                    <a:pt x="1041603" y="359614"/>
                  </a:lnTo>
                  <a:lnTo>
                    <a:pt x="1030757" y="361877"/>
                  </a:lnTo>
                  <a:close/>
                </a:path>
                <a:path w="2078355" h="2057400">
                  <a:moveTo>
                    <a:pt x="1030727" y="2057399"/>
                  </a:moveTo>
                  <a:lnTo>
                    <a:pt x="1019673" y="2055221"/>
                  </a:lnTo>
                  <a:lnTo>
                    <a:pt x="1010707" y="2049232"/>
                  </a:lnTo>
                  <a:lnTo>
                    <a:pt x="1004706" y="2040283"/>
                  </a:lnTo>
                  <a:lnTo>
                    <a:pt x="1002517" y="2029221"/>
                  </a:lnTo>
                  <a:lnTo>
                    <a:pt x="1002517" y="1723711"/>
                  </a:lnTo>
                  <a:lnTo>
                    <a:pt x="1004706" y="1712649"/>
                  </a:lnTo>
                  <a:lnTo>
                    <a:pt x="1010707" y="1703700"/>
                  </a:lnTo>
                  <a:lnTo>
                    <a:pt x="1019673" y="1697711"/>
                  </a:lnTo>
                  <a:lnTo>
                    <a:pt x="1030757" y="1695527"/>
                  </a:lnTo>
                  <a:lnTo>
                    <a:pt x="1041841" y="1697711"/>
                  </a:lnTo>
                  <a:lnTo>
                    <a:pt x="1050807" y="1703700"/>
                  </a:lnTo>
                  <a:lnTo>
                    <a:pt x="1056808" y="1712649"/>
                  </a:lnTo>
                  <a:lnTo>
                    <a:pt x="1058997" y="1723711"/>
                  </a:lnTo>
                  <a:lnTo>
                    <a:pt x="1058997" y="2029221"/>
                  </a:lnTo>
                  <a:lnTo>
                    <a:pt x="1056808" y="2040283"/>
                  </a:lnTo>
                  <a:lnTo>
                    <a:pt x="1050807" y="2049232"/>
                  </a:lnTo>
                  <a:lnTo>
                    <a:pt x="1041841" y="2055221"/>
                  </a:lnTo>
                  <a:lnTo>
                    <a:pt x="1030727" y="2057399"/>
                  </a:lnTo>
                  <a:close/>
                </a:path>
                <a:path w="2078355" h="2057400">
                  <a:moveTo>
                    <a:pt x="322505" y="1056886"/>
                  </a:moveTo>
                  <a:lnTo>
                    <a:pt x="11868" y="1056886"/>
                  </a:lnTo>
                  <a:lnTo>
                    <a:pt x="784" y="1054702"/>
                  </a:lnTo>
                  <a:lnTo>
                    <a:pt x="0" y="1054178"/>
                  </a:lnTo>
                  <a:lnTo>
                    <a:pt x="0" y="1003227"/>
                  </a:lnTo>
                  <a:lnTo>
                    <a:pt x="784" y="1002703"/>
                  </a:lnTo>
                  <a:lnTo>
                    <a:pt x="11868" y="1000519"/>
                  </a:lnTo>
                  <a:lnTo>
                    <a:pt x="322505" y="1000519"/>
                  </a:lnTo>
                  <a:lnTo>
                    <a:pt x="333589" y="1002703"/>
                  </a:lnTo>
                  <a:lnTo>
                    <a:pt x="342555" y="1008692"/>
                  </a:lnTo>
                  <a:lnTo>
                    <a:pt x="348556" y="1017640"/>
                  </a:lnTo>
                  <a:lnTo>
                    <a:pt x="350744" y="1028702"/>
                  </a:lnTo>
                  <a:lnTo>
                    <a:pt x="348556" y="1039764"/>
                  </a:lnTo>
                  <a:lnTo>
                    <a:pt x="342555" y="1048713"/>
                  </a:lnTo>
                  <a:lnTo>
                    <a:pt x="333589" y="1054702"/>
                  </a:lnTo>
                  <a:lnTo>
                    <a:pt x="322505" y="1056886"/>
                  </a:lnTo>
                  <a:close/>
                </a:path>
                <a:path w="2078355" h="2057400">
                  <a:moveTo>
                    <a:pt x="2049646" y="1056886"/>
                  </a:moveTo>
                  <a:lnTo>
                    <a:pt x="1739009" y="1056886"/>
                  </a:lnTo>
                  <a:lnTo>
                    <a:pt x="1727925" y="1054702"/>
                  </a:lnTo>
                  <a:lnTo>
                    <a:pt x="1718959" y="1048713"/>
                  </a:lnTo>
                  <a:lnTo>
                    <a:pt x="1712958" y="1039764"/>
                  </a:lnTo>
                  <a:lnTo>
                    <a:pt x="1710769" y="1028702"/>
                  </a:lnTo>
                  <a:lnTo>
                    <a:pt x="1712958" y="1017640"/>
                  </a:lnTo>
                  <a:lnTo>
                    <a:pt x="1718959" y="1008692"/>
                  </a:lnTo>
                  <a:lnTo>
                    <a:pt x="1727925" y="1002703"/>
                  </a:lnTo>
                  <a:lnTo>
                    <a:pt x="1739009" y="1000519"/>
                  </a:lnTo>
                  <a:lnTo>
                    <a:pt x="2049646" y="1000519"/>
                  </a:lnTo>
                  <a:lnTo>
                    <a:pt x="2060730" y="1002703"/>
                  </a:lnTo>
                  <a:lnTo>
                    <a:pt x="2069696" y="1008692"/>
                  </a:lnTo>
                  <a:lnTo>
                    <a:pt x="2075697" y="1017640"/>
                  </a:lnTo>
                  <a:lnTo>
                    <a:pt x="2077886" y="1028702"/>
                  </a:lnTo>
                  <a:lnTo>
                    <a:pt x="2075697" y="1039764"/>
                  </a:lnTo>
                  <a:lnTo>
                    <a:pt x="2069696" y="1048713"/>
                  </a:lnTo>
                  <a:lnTo>
                    <a:pt x="2060730" y="1054702"/>
                  </a:lnTo>
                  <a:lnTo>
                    <a:pt x="2049646" y="1056886"/>
                  </a:lnTo>
                  <a:close/>
                </a:path>
                <a:path w="2078355" h="2057400">
                  <a:moveTo>
                    <a:pt x="537127" y="565363"/>
                  </a:moveTo>
                  <a:lnTo>
                    <a:pt x="522442" y="565363"/>
                  </a:lnTo>
                  <a:lnTo>
                    <a:pt x="515664" y="563109"/>
                  </a:lnTo>
                  <a:lnTo>
                    <a:pt x="510016" y="557472"/>
                  </a:lnTo>
                  <a:lnTo>
                    <a:pt x="290311" y="341585"/>
                  </a:lnTo>
                  <a:lnTo>
                    <a:pt x="283949" y="332161"/>
                  </a:lnTo>
                  <a:lnTo>
                    <a:pt x="281769" y="321575"/>
                  </a:lnTo>
                  <a:lnTo>
                    <a:pt x="283719" y="310988"/>
                  </a:lnTo>
                  <a:lnTo>
                    <a:pt x="289747" y="301564"/>
                  </a:lnTo>
                  <a:lnTo>
                    <a:pt x="299189" y="295214"/>
                  </a:lnTo>
                  <a:lnTo>
                    <a:pt x="309797" y="293039"/>
                  </a:lnTo>
                  <a:lnTo>
                    <a:pt x="320404" y="294985"/>
                  </a:lnTo>
                  <a:lnTo>
                    <a:pt x="329847" y="301001"/>
                  </a:lnTo>
                  <a:lnTo>
                    <a:pt x="549552" y="516887"/>
                  </a:lnTo>
                  <a:lnTo>
                    <a:pt x="555915" y="526311"/>
                  </a:lnTo>
                  <a:lnTo>
                    <a:pt x="558095" y="536898"/>
                  </a:lnTo>
                  <a:lnTo>
                    <a:pt x="556144" y="547484"/>
                  </a:lnTo>
                  <a:lnTo>
                    <a:pt x="550117" y="556908"/>
                  </a:lnTo>
                  <a:lnTo>
                    <a:pt x="544469" y="562545"/>
                  </a:lnTo>
                  <a:lnTo>
                    <a:pt x="537127" y="565363"/>
                  </a:lnTo>
                  <a:close/>
                </a:path>
                <a:path w="2078355" h="2057400">
                  <a:moveTo>
                    <a:pt x="1758212" y="1764859"/>
                  </a:moveTo>
                  <a:lnTo>
                    <a:pt x="1743528" y="1764859"/>
                  </a:lnTo>
                  <a:lnTo>
                    <a:pt x="1736750" y="1762604"/>
                  </a:lnTo>
                  <a:lnTo>
                    <a:pt x="1731102" y="1756967"/>
                  </a:lnTo>
                  <a:lnTo>
                    <a:pt x="1511397" y="1541081"/>
                  </a:lnTo>
                  <a:lnTo>
                    <a:pt x="1505034" y="1531657"/>
                  </a:lnTo>
                  <a:lnTo>
                    <a:pt x="1502854" y="1521070"/>
                  </a:lnTo>
                  <a:lnTo>
                    <a:pt x="1504805" y="1510484"/>
                  </a:lnTo>
                  <a:lnTo>
                    <a:pt x="1510832" y="1501060"/>
                  </a:lnTo>
                  <a:lnTo>
                    <a:pt x="1520275" y="1494710"/>
                  </a:lnTo>
                  <a:lnTo>
                    <a:pt x="1530882" y="1492534"/>
                  </a:lnTo>
                  <a:lnTo>
                    <a:pt x="1541490" y="1494481"/>
                  </a:lnTo>
                  <a:lnTo>
                    <a:pt x="1550933" y="1500496"/>
                  </a:lnTo>
                  <a:lnTo>
                    <a:pt x="1770638" y="1716383"/>
                  </a:lnTo>
                  <a:lnTo>
                    <a:pt x="1777000" y="1725807"/>
                  </a:lnTo>
                  <a:lnTo>
                    <a:pt x="1779180" y="1736393"/>
                  </a:lnTo>
                  <a:lnTo>
                    <a:pt x="1777230" y="1746980"/>
                  </a:lnTo>
                  <a:lnTo>
                    <a:pt x="1771202" y="1756404"/>
                  </a:lnTo>
                  <a:lnTo>
                    <a:pt x="1765554" y="1762041"/>
                  </a:lnTo>
                  <a:lnTo>
                    <a:pt x="1758212" y="1764859"/>
                  </a:lnTo>
                  <a:close/>
                </a:path>
                <a:path w="2078355" h="2057400">
                  <a:moveTo>
                    <a:pt x="317422" y="1764859"/>
                  </a:moveTo>
                  <a:lnTo>
                    <a:pt x="302737" y="1764859"/>
                  </a:lnTo>
                  <a:lnTo>
                    <a:pt x="295395" y="1762041"/>
                  </a:lnTo>
                  <a:lnTo>
                    <a:pt x="289747" y="1756404"/>
                  </a:lnTo>
                  <a:lnTo>
                    <a:pt x="283719" y="1746901"/>
                  </a:lnTo>
                  <a:lnTo>
                    <a:pt x="281769" y="1736182"/>
                  </a:lnTo>
                  <a:lnTo>
                    <a:pt x="283949" y="1725569"/>
                  </a:lnTo>
                  <a:lnTo>
                    <a:pt x="290311" y="1716383"/>
                  </a:lnTo>
                  <a:lnTo>
                    <a:pt x="510016" y="1499933"/>
                  </a:lnTo>
                  <a:lnTo>
                    <a:pt x="519539" y="1493917"/>
                  </a:lnTo>
                  <a:lnTo>
                    <a:pt x="530278" y="1491971"/>
                  </a:lnTo>
                  <a:lnTo>
                    <a:pt x="540913" y="1494146"/>
                  </a:lnTo>
                  <a:lnTo>
                    <a:pt x="550117" y="1500496"/>
                  </a:lnTo>
                  <a:lnTo>
                    <a:pt x="556144" y="1510000"/>
                  </a:lnTo>
                  <a:lnTo>
                    <a:pt x="558095" y="1520718"/>
                  </a:lnTo>
                  <a:lnTo>
                    <a:pt x="555915" y="1531331"/>
                  </a:lnTo>
                  <a:lnTo>
                    <a:pt x="549552" y="1540517"/>
                  </a:lnTo>
                  <a:lnTo>
                    <a:pt x="329847" y="1756404"/>
                  </a:lnTo>
                  <a:lnTo>
                    <a:pt x="324199" y="1762041"/>
                  </a:lnTo>
                  <a:lnTo>
                    <a:pt x="317422" y="1764859"/>
                  </a:lnTo>
                  <a:close/>
                </a:path>
                <a:path w="2078355" h="2057400">
                  <a:moveTo>
                    <a:pt x="1538507" y="565363"/>
                  </a:moveTo>
                  <a:lnTo>
                    <a:pt x="1523822" y="565363"/>
                  </a:lnTo>
                  <a:lnTo>
                    <a:pt x="1516480" y="562545"/>
                  </a:lnTo>
                  <a:lnTo>
                    <a:pt x="1510832" y="556908"/>
                  </a:lnTo>
                  <a:lnTo>
                    <a:pt x="1504805" y="547405"/>
                  </a:lnTo>
                  <a:lnTo>
                    <a:pt x="1502854" y="536686"/>
                  </a:lnTo>
                  <a:lnTo>
                    <a:pt x="1505034" y="526074"/>
                  </a:lnTo>
                  <a:lnTo>
                    <a:pt x="1511397" y="516887"/>
                  </a:lnTo>
                  <a:lnTo>
                    <a:pt x="1731102" y="301001"/>
                  </a:lnTo>
                  <a:lnTo>
                    <a:pt x="1740624" y="294985"/>
                  </a:lnTo>
                  <a:lnTo>
                    <a:pt x="1751364" y="293039"/>
                  </a:lnTo>
                  <a:lnTo>
                    <a:pt x="1761998" y="295214"/>
                  </a:lnTo>
                  <a:lnTo>
                    <a:pt x="1771202" y="301564"/>
                  </a:lnTo>
                  <a:lnTo>
                    <a:pt x="1777230" y="311068"/>
                  </a:lnTo>
                  <a:lnTo>
                    <a:pt x="1779180" y="321786"/>
                  </a:lnTo>
                  <a:lnTo>
                    <a:pt x="1777000" y="332399"/>
                  </a:lnTo>
                  <a:lnTo>
                    <a:pt x="1770638" y="341585"/>
                  </a:lnTo>
                  <a:lnTo>
                    <a:pt x="1550933" y="557472"/>
                  </a:lnTo>
                  <a:lnTo>
                    <a:pt x="1545849" y="562545"/>
                  </a:lnTo>
                  <a:lnTo>
                    <a:pt x="1538507" y="565363"/>
                  </a:lnTo>
                  <a:close/>
                </a:path>
                <a:path w="2078355" h="2057400">
                  <a:moveTo>
                    <a:pt x="763044" y="413172"/>
                  </a:moveTo>
                  <a:lnTo>
                    <a:pt x="758526" y="413172"/>
                  </a:lnTo>
                  <a:lnTo>
                    <a:pt x="750575" y="411947"/>
                  </a:lnTo>
                  <a:lnTo>
                    <a:pt x="677196" y="264362"/>
                  </a:lnTo>
                  <a:lnTo>
                    <a:pt x="675210" y="253564"/>
                  </a:lnTo>
                  <a:lnTo>
                    <a:pt x="677407" y="243083"/>
                  </a:lnTo>
                  <a:lnTo>
                    <a:pt x="683311" y="234082"/>
                  </a:lnTo>
                  <a:lnTo>
                    <a:pt x="692445" y="227723"/>
                  </a:lnTo>
                  <a:lnTo>
                    <a:pt x="703591" y="225742"/>
                  </a:lnTo>
                  <a:lnTo>
                    <a:pt x="714260" y="227935"/>
                  </a:lnTo>
                  <a:lnTo>
                    <a:pt x="723341" y="233827"/>
                  </a:lnTo>
                  <a:lnTo>
                    <a:pt x="729722" y="242942"/>
                  </a:lnTo>
                  <a:lnTo>
                    <a:pt x="785071" y="374278"/>
                  </a:lnTo>
                  <a:lnTo>
                    <a:pt x="787057" y="385076"/>
                  </a:lnTo>
                  <a:lnTo>
                    <a:pt x="784860" y="395557"/>
                  </a:lnTo>
                  <a:lnTo>
                    <a:pt x="778956" y="404558"/>
                  </a:lnTo>
                  <a:lnTo>
                    <a:pt x="769822" y="410917"/>
                  </a:lnTo>
                  <a:lnTo>
                    <a:pt x="766433" y="412608"/>
                  </a:lnTo>
                  <a:lnTo>
                    <a:pt x="763044" y="413172"/>
                  </a:lnTo>
                  <a:close/>
                </a:path>
                <a:path w="2078355" h="2057400">
                  <a:moveTo>
                    <a:pt x="1361162" y="1832500"/>
                  </a:moveTo>
                  <a:lnTo>
                    <a:pt x="1357208" y="1832500"/>
                  </a:lnTo>
                  <a:lnTo>
                    <a:pt x="1349257" y="1831275"/>
                  </a:lnTo>
                  <a:lnTo>
                    <a:pt x="1275878" y="1683690"/>
                  </a:lnTo>
                  <a:lnTo>
                    <a:pt x="1273892" y="1672892"/>
                  </a:lnTo>
                  <a:lnTo>
                    <a:pt x="1276090" y="1662411"/>
                  </a:lnTo>
                  <a:lnTo>
                    <a:pt x="1281993" y="1653410"/>
                  </a:lnTo>
                  <a:lnTo>
                    <a:pt x="1291127" y="1647051"/>
                  </a:lnTo>
                  <a:lnTo>
                    <a:pt x="1302273" y="1645070"/>
                  </a:lnTo>
                  <a:lnTo>
                    <a:pt x="1312942" y="1647263"/>
                  </a:lnTo>
                  <a:lnTo>
                    <a:pt x="1322023" y="1653155"/>
                  </a:lnTo>
                  <a:lnTo>
                    <a:pt x="1328404" y="1662270"/>
                  </a:lnTo>
                  <a:lnTo>
                    <a:pt x="1383753" y="1793606"/>
                  </a:lnTo>
                  <a:lnTo>
                    <a:pt x="1385739" y="1804404"/>
                  </a:lnTo>
                  <a:lnTo>
                    <a:pt x="1383542" y="1814885"/>
                  </a:lnTo>
                  <a:lnTo>
                    <a:pt x="1377638" y="1823886"/>
                  </a:lnTo>
                  <a:lnTo>
                    <a:pt x="1368504" y="1830245"/>
                  </a:lnTo>
                  <a:lnTo>
                    <a:pt x="1365115" y="1831372"/>
                  </a:lnTo>
                  <a:lnTo>
                    <a:pt x="1361162" y="1832500"/>
                  </a:lnTo>
                  <a:close/>
                </a:path>
                <a:path w="2078355" h="2057400">
                  <a:moveTo>
                    <a:pt x="244563" y="1378179"/>
                  </a:moveTo>
                  <a:lnTo>
                    <a:pt x="241174" y="1378179"/>
                  </a:lnTo>
                  <a:lnTo>
                    <a:pt x="233223" y="1376955"/>
                  </a:lnTo>
                  <a:lnTo>
                    <a:pt x="225854" y="1373459"/>
                  </a:lnTo>
                  <a:lnTo>
                    <a:pt x="219650" y="1367954"/>
                  </a:lnTo>
                  <a:lnTo>
                    <a:pt x="215194" y="1360706"/>
                  </a:lnTo>
                  <a:lnTo>
                    <a:pt x="212890" y="1349828"/>
                  </a:lnTo>
                  <a:lnTo>
                    <a:pt x="214982" y="1339215"/>
                  </a:lnTo>
                  <a:lnTo>
                    <a:pt x="220992" y="1330188"/>
                  </a:lnTo>
                  <a:lnTo>
                    <a:pt x="230443" y="1324067"/>
                  </a:lnTo>
                  <a:lnTo>
                    <a:pt x="364300" y="1269391"/>
                  </a:lnTo>
                  <a:lnTo>
                    <a:pt x="375198" y="1267092"/>
                  </a:lnTo>
                  <a:lnTo>
                    <a:pt x="385832" y="1269179"/>
                  </a:lnTo>
                  <a:lnTo>
                    <a:pt x="394878" y="1275177"/>
                  </a:lnTo>
                  <a:lnTo>
                    <a:pt x="401011" y="1284610"/>
                  </a:lnTo>
                  <a:lnTo>
                    <a:pt x="403314" y="1295487"/>
                  </a:lnTo>
                  <a:lnTo>
                    <a:pt x="401223" y="1306100"/>
                  </a:lnTo>
                  <a:lnTo>
                    <a:pt x="395213" y="1315127"/>
                  </a:lnTo>
                  <a:lnTo>
                    <a:pt x="385762" y="1321248"/>
                  </a:lnTo>
                  <a:lnTo>
                    <a:pt x="251905" y="1375925"/>
                  </a:lnTo>
                  <a:lnTo>
                    <a:pt x="248517" y="1377616"/>
                  </a:lnTo>
                  <a:lnTo>
                    <a:pt x="244563" y="1378179"/>
                  </a:lnTo>
                  <a:close/>
                </a:path>
                <a:path w="2078355" h="2057400">
                  <a:moveTo>
                    <a:pt x="1685918" y="790832"/>
                  </a:moveTo>
                  <a:lnTo>
                    <a:pt x="1657635" y="762481"/>
                  </a:lnTo>
                  <a:lnTo>
                    <a:pt x="1659726" y="751868"/>
                  </a:lnTo>
                  <a:lnTo>
                    <a:pt x="1665736" y="742841"/>
                  </a:lnTo>
                  <a:lnTo>
                    <a:pt x="1675187" y="736720"/>
                  </a:lnTo>
                  <a:lnTo>
                    <a:pt x="1809044" y="682044"/>
                  </a:lnTo>
                  <a:lnTo>
                    <a:pt x="1819942" y="679745"/>
                  </a:lnTo>
                  <a:lnTo>
                    <a:pt x="1830576" y="681832"/>
                  </a:lnTo>
                  <a:lnTo>
                    <a:pt x="1839622" y="687830"/>
                  </a:lnTo>
                  <a:lnTo>
                    <a:pt x="1845755" y="697263"/>
                  </a:lnTo>
                  <a:lnTo>
                    <a:pt x="1848059" y="708140"/>
                  </a:lnTo>
                  <a:lnTo>
                    <a:pt x="1845967" y="718753"/>
                  </a:lnTo>
                  <a:lnTo>
                    <a:pt x="1696650" y="788578"/>
                  </a:lnTo>
                  <a:lnTo>
                    <a:pt x="1685918" y="790832"/>
                  </a:lnTo>
                  <a:close/>
                </a:path>
                <a:path w="2078355" h="2057400">
                  <a:moveTo>
                    <a:pt x="1301858" y="413735"/>
                  </a:moveTo>
                  <a:lnTo>
                    <a:pt x="1298470" y="413735"/>
                  </a:lnTo>
                  <a:lnTo>
                    <a:pt x="1294516" y="413172"/>
                  </a:lnTo>
                  <a:lnTo>
                    <a:pt x="1291127" y="411481"/>
                  </a:lnTo>
                  <a:lnTo>
                    <a:pt x="1281676" y="405359"/>
                  </a:lnTo>
                  <a:lnTo>
                    <a:pt x="1275666" y="396332"/>
                  </a:lnTo>
                  <a:lnTo>
                    <a:pt x="1273574" y="385719"/>
                  </a:lnTo>
                  <a:lnTo>
                    <a:pt x="1275878" y="374842"/>
                  </a:lnTo>
                  <a:lnTo>
                    <a:pt x="1331228" y="243506"/>
                  </a:lnTo>
                  <a:lnTo>
                    <a:pt x="1337608" y="234073"/>
                  </a:lnTo>
                  <a:lnTo>
                    <a:pt x="1346689" y="228076"/>
                  </a:lnTo>
                  <a:lnTo>
                    <a:pt x="1357358" y="225988"/>
                  </a:lnTo>
                  <a:lnTo>
                    <a:pt x="1368504" y="228287"/>
                  </a:lnTo>
                  <a:lnTo>
                    <a:pt x="1377955" y="234408"/>
                  </a:lnTo>
                  <a:lnTo>
                    <a:pt x="1383965" y="243436"/>
                  </a:lnTo>
                  <a:lnTo>
                    <a:pt x="1386057" y="254049"/>
                  </a:lnTo>
                  <a:lnTo>
                    <a:pt x="1383753" y="264926"/>
                  </a:lnTo>
                  <a:lnTo>
                    <a:pt x="1328404" y="396261"/>
                  </a:lnTo>
                  <a:lnTo>
                    <a:pt x="1301858" y="413735"/>
                  </a:lnTo>
                  <a:close/>
                </a:path>
                <a:path w="2078355" h="2057400">
                  <a:moveTo>
                    <a:pt x="703176" y="1832500"/>
                  </a:moveTo>
                  <a:lnTo>
                    <a:pt x="699787" y="1832500"/>
                  </a:lnTo>
                  <a:lnTo>
                    <a:pt x="695834" y="1831936"/>
                  </a:lnTo>
                  <a:lnTo>
                    <a:pt x="692445" y="1830245"/>
                  </a:lnTo>
                  <a:lnTo>
                    <a:pt x="682994" y="1824124"/>
                  </a:lnTo>
                  <a:lnTo>
                    <a:pt x="676984" y="1815096"/>
                  </a:lnTo>
                  <a:lnTo>
                    <a:pt x="674892" y="1804483"/>
                  </a:lnTo>
                  <a:lnTo>
                    <a:pt x="677196" y="1793606"/>
                  </a:lnTo>
                  <a:lnTo>
                    <a:pt x="732545" y="1662270"/>
                  </a:lnTo>
                  <a:lnTo>
                    <a:pt x="738926" y="1652838"/>
                  </a:lnTo>
                  <a:lnTo>
                    <a:pt x="748007" y="1646840"/>
                  </a:lnTo>
                  <a:lnTo>
                    <a:pt x="758676" y="1644753"/>
                  </a:lnTo>
                  <a:lnTo>
                    <a:pt x="769822" y="1647051"/>
                  </a:lnTo>
                  <a:lnTo>
                    <a:pt x="779273" y="1653172"/>
                  </a:lnTo>
                  <a:lnTo>
                    <a:pt x="785283" y="1662200"/>
                  </a:lnTo>
                  <a:lnTo>
                    <a:pt x="787375" y="1672813"/>
                  </a:lnTo>
                  <a:lnTo>
                    <a:pt x="785071" y="1683690"/>
                  </a:lnTo>
                  <a:lnTo>
                    <a:pt x="729678" y="1815096"/>
                  </a:lnTo>
                  <a:lnTo>
                    <a:pt x="703176" y="1832500"/>
                  </a:lnTo>
                  <a:close/>
                </a:path>
                <a:path w="2078355" h="2057400">
                  <a:moveTo>
                    <a:pt x="375595" y="790269"/>
                  </a:moveTo>
                  <a:lnTo>
                    <a:pt x="372207" y="790269"/>
                  </a:lnTo>
                  <a:lnTo>
                    <a:pt x="368253" y="789705"/>
                  </a:lnTo>
                  <a:lnTo>
                    <a:pt x="364864" y="788014"/>
                  </a:lnTo>
                  <a:lnTo>
                    <a:pt x="231008" y="733338"/>
                  </a:lnTo>
                  <a:lnTo>
                    <a:pt x="221874" y="727296"/>
                  </a:lnTo>
                  <a:lnTo>
                    <a:pt x="215970" y="718400"/>
                  </a:lnTo>
                  <a:lnTo>
                    <a:pt x="213773" y="707814"/>
                  </a:lnTo>
                  <a:lnTo>
                    <a:pt x="215759" y="696699"/>
                  </a:lnTo>
                  <a:lnTo>
                    <a:pt x="221812" y="687583"/>
                  </a:lnTo>
                  <a:lnTo>
                    <a:pt x="230726" y="681691"/>
                  </a:lnTo>
                  <a:lnTo>
                    <a:pt x="241333" y="679498"/>
                  </a:lnTo>
                  <a:lnTo>
                    <a:pt x="252470" y="681480"/>
                  </a:lnTo>
                  <a:lnTo>
                    <a:pt x="386327" y="736156"/>
                  </a:lnTo>
                  <a:lnTo>
                    <a:pt x="395460" y="742198"/>
                  </a:lnTo>
                  <a:lnTo>
                    <a:pt x="401364" y="751093"/>
                  </a:lnTo>
                  <a:lnTo>
                    <a:pt x="403562" y="761680"/>
                  </a:lnTo>
                  <a:lnTo>
                    <a:pt x="401576" y="772795"/>
                  </a:lnTo>
                  <a:lnTo>
                    <a:pt x="397119" y="780043"/>
                  </a:lnTo>
                  <a:lnTo>
                    <a:pt x="390915" y="785548"/>
                  </a:lnTo>
                  <a:lnTo>
                    <a:pt x="383547" y="789044"/>
                  </a:lnTo>
                  <a:lnTo>
                    <a:pt x="375595" y="790269"/>
                  </a:lnTo>
                  <a:close/>
                </a:path>
                <a:path w="2078355" h="2057400">
                  <a:moveTo>
                    <a:pt x="1819775" y="1378179"/>
                  </a:moveTo>
                  <a:lnTo>
                    <a:pt x="1816386" y="1378179"/>
                  </a:lnTo>
                  <a:lnTo>
                    <a:pt x="1812432" y="1377616"/>
                  </a:lnTo>
                  <a:lnTo>
                    <a:pt x="1809044" y="1375925"/>
                  </a:lnTo>
                  <a:lnTo>
                    <a:pt x="1675187" y="1321248"/>
                  </a:lnTo>
                  <a:lnTo>
                    <a:pt x="1666054" y="1315207"/>
                  </a:lnTo>
                  <a:lnTo>
                    <a:pt x="1660150" y="1306311"/>
                  </a:lnTo>
                  <a:lnTo>
                    <a:pt x="1657952" y="1295725"/>
                  </a:lnTo>
                  <a:lnTo>
                    <a:pt x="1659938" y="1284610"/>
                  </a:lnTo>
                  <a:lnTo>
                    <a:pt x="1665992" y="1275494"/>
                  </a:lnTo>
                  <a:lnTo>
                    <a:pt x="1674905" y="1269602"/>
                  </a:lnTo>
                  <a:lnTo>
                    <a:pt x="1685513" y="1267409"/>
                  </a:lnTo>
                  <a:lnTo>
                    <a:pt x="1696650" y="1269391"/>
                  </a:lnTo>
                  <a:lnTo>
                    <a:pt x="1831071" y="1324067"/>
                  </a:lnTo>
                  <a:lnTo>
                    <a:pt x="1840204" y="1330109"/>
                  </a:lnTo>
                  <a:lnTo>
                    <a:pt x="1846108" y="1339004"/>
                  </a:lnTo>
                  <a:lnTo>
                    <a:pt x="1848306" y="1349591"/>
                  </a:lnTo>
                  <a:lnTo>
                    <a:pt x="1846320" y="1360706"/>
                  </a:lnTo>
                  <a:lnTo>
                    <a:pt x="1841855" y="1367954"/>
                  </a:lnTo>
                  <a:lnTo>
                    <a:pt x="1835589" y="1373459"/>
                  </a:lnTo>
                  <a:lnTo>
                    <a:pt x="1828053" y="1376955"/>
                  </a:lnTo>
                  <a:lnTo>
                    <a:pt x="1819775" y="1378179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5338" y="894436"/>
            <a:ext cx="2819399" cy="14001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232" y="4215098"/>
            <a:ext cx="5244293" cy="60739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25800" y="61025"/>
            <a:ext cx="1924049" cy="19240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30282" y="894436"/>
            <a:ext cx="2819399" cy="1400173"/>
          </a:xfrm>
          <a:prstGeom prst="rect">
            <a:avLst/>
          </a:prstGeom>
        </p:spPr>
      </p:pic>
      <p:pic>
        <p:nvPicPr>
          <p:cNvPr id="24" name="object 24">
            <a:hlinkClick r:id="rId8" action="ppaction://hlinksldjump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41786" y="6249679"/>
            <a:ext cx="3514709" cy="403731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273405" y="2725174"/>
            <a:ext cx="7354570" cy="299139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300"/>
              </a:spcBef>
            </a:pPr>
            <a:r>
              <a:rPr sz="7000" spc="5" dirty="0">
                <a:latin typeface="Algerian" panose="04020705040A02060702" pitchFamily="82" charset="0"/>
                <a:cs typeface="Verdana"/>
              </a:rPr>
              <a:t>Reboisasi</a:t>
            </a:r>
            <a:endParaRPr sz="7000" dirty="0">
              <a:latin typeface="Algerian" panose="04020705040A02060702" pitchFamily="82" charset="0"/>
              <a:cs typeface="Verdana"/>
            </a:endParaRPr>
          </a:p>
          <a:p>
            <a:pPr marL="12700" marR="5080" algn="ctr">
              <a:lnSpc>
                <a:spcPct val="116300"/>
              </a:lnSpc>
              <a:spcBef>
                <a:spcPts val="20"/>
              </a:spcBef>
            </a:pPr>
            <a:r>
              <a:rPr sz="4800" spc="-415" dirty="0">
                <a:latin typeface="Algerian" panose="04020705040A02060702" pitchFamily="82" charset="0"/>
                <a:cs typeface="Verdana"/>
              </a:rPr>
              <a:t>I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470" dirty="0">
                <a:latin typeface="Algerian" panose="04020705040A02060702" pitchFamily="82" charset="0"/>
                <a:cs typeface="Verdana"/>
              </a:rPr>
              <a:t>m</a:t>
            </a:r>
            <a:r>
              <a:rPr sz="4800" spc="-4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350" dirty="0">
                <a:latin typeface="Algerian" panose="04020705040A02060702" pitchFamily="82" charset="0"/>
                <a:cs typeface="Verdana"/>
              </a:rPr>
              <a:t>P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-21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130" dirty="0">
                <a:latin typeface="Algerian" panose="04020705040A02060702" pitchFamily="82" charset="0"/>
                <a:cs typeface="Verdana"/>
              </a:rPr>
              <a:t>g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400" dirty="0">
                <a:latin typeface="Algerian" panose="04020705040A02060702" pitchFamily="82" charset="0"/>
                <a:cs typeface="Verdana"/>
              </a:rPr>
              <a:t>t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75" dirty="0">
                <a:latin typeface="Algerian" panose="04020705040A02060702" pitchFamily="82" charset="0"/>
                <a:cs typeface="Verdana"/>
              </a:rPr>
              <a:t>h</a:t>
            </a:r>
            <a:r>
              <a:rPr sz="4800" spc="-17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8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95" dirty="0">
                <a:latin typeface="Algerian" panose="04020705040A02060702" pitchFamily="82" charset="0"/>
                <a:cs typeface="Verdana"/>
              </a:rPr>
              <a:t>m 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K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204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220" dirty="0">
                <a:latin typeface="Algerian" panose="04020705040A02060702" pitchFamily="82" charset="0"/>
                <a:cs typeface="Verdana"/>
              </a:rPr>
              <a:t>4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-80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254" dirty="0">
                <a:latin typeface="Algerian" panose="04020705040A02060702" pitchFamily="82" charset="0"/>
                <a:cs typeface="Verdana"/>
              </a:rPr>
              <a:t>D</a:t>
            </a:r>
            <a:endParaRPr sz="48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40487" y="6856874"/>
            <a:ext cx="29502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7000" spc="-1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7000" spc="2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7000" spc="5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7000" spc="-40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7000" dirty="0">
              <a:solidFill>
                <a:schemeClr val="bg1"/>
              </a:solidFill>
              <a:latin typeface="Algerian" panose="04020705040A02060702" pitchFamily="82" charset="0"/>
              <a:cs typeface="Verdan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072E1B4-E0C3-3653-2E86-2D1E2B3D27E2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437DE-9541-A022-A59D-20FFF55EB742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1028717" y="3196023"/>
            <a:ext cx="4410075" cy="2295525"/>
            <a:chOff x="1028717" y="3196023"/>
            <a:chExt cx="4410075" cy="2295525"/>
          </a:xfrm>
        </p:grpSpPr>
        <p:sp>
          <p:nvSpPr>
            <p:cNvPr id="3" name="object 3">
              <a:hlinkClick r:id="rId4" action="ppaction://hlinksldjump"/>
            </p:cNvPr>
            <p:cNvSpPr/>
            <p:nvPr/>
          </p:nvSpPr>
          <p:spPr>
            <a:xfrm>
              <a:off x="112201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43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766742" y="3196023"/>
            <a:ext cx="4410075" cy="2295525"/>
            <a:chOff x="6766742" y="3196023"/>
            <a:chExt cx="4410075" cy="2295525"/>
          </a:xfrm>
        </p:grpSpPr>
        <p:sp>
          <p:nvSpPr>
            <p:cNvPr id="9" name="object 9">
              <a:hlinkClick r:id="rId5" action="ppaction://hlinksldjump"/>
            </p:cNvPr>
            <p:cNvSpPr/>
            <p:nvPr/>
          </p:nvSpPr>
          <p:spPr>
            <a:xfrm>
              <a:off x="6860034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81458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503047" y="3196023"/>
            <a:ext cx="4410075" cy="2295525"/>
            <a:chOff x="12503047" y="3196023"/>
            <a:chExt cx="4410075" cy="2295525"/>
          </a:xfrm>
        </p:grpSpPr>
        <p:sp>
          <p:nvSpPr>
            <p:cNvPr id="12" name="object 12">
              <a:hlinkClick r:id="rId6" action="ppaction://hlinksldjump"/>
            </p:cNvPr>
            <p:cNvSpPr/>
            <p:nvPr/>
          </p:nvSpPr>
          <p:spPr>
            <a:xfrm>
              <a:off x="1259634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1776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911241" y="6293620"/>
            <a:ext cx="4410075" cy="2295525"/>
            <a:chOff x="9911241" y="6293620"/>
            <a:chExt cx="4410075" cy="2295525"/>
          </a:xfrm>
        </p:grpSpPr>
        <p:sp>
          <p:nvSpPr>
            <p:cNvPr id="15" name="object 15">
              <a:hlinkClick r:id="rId7" action="ppaction://hlinksldjump"/>
            </p:cNvPr>
            <p:cNvSpPr/>
            <p:nvPr/>
          </p:nvSpPr>
          <p:spPr>
            <a:xfrm>
              <a:off x="10004534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25958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622242" y="6293620"/>
            <a:ext cx="4410075" cy="2295525"/>
            <a:chOff x="3622242" y="6293620"/>
            <a:chExt cx="4410075" cy="2295525"/>
          </a:xfrm>
        </p:grpSpPr>
        <p:sp>
          <p:nvSpPr>
            <p:cNvPr id="18" name="object 18">
              <a:hlinkClick r:id="rId8" action="ppaction://hlinksldjump"/>
            </p:cNvPr>
            <p:cNvSpPr/>
            <p:nvPr/>
          </p:nvSpPr>
          <p:spPr>
            <a:xfrm>
              <a:off x="3715535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6959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41045" y="530013"/>
            <a:ext cx="6238859" cy="148589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549639" y="727941"/>
            <a:ext cx="402167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-3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7000" spc="-1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434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r</a:t>
            </a:r>
            <a:endParaRPr sz="7000" dirty="0">
              <a:latin typeface="Algerian" panose="04020705040A02060702" pitchFamily="82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BAA8-4460-BE57-DCC7-78628302367D}"/>
              </a:ext>
            </a:extLst>
          </p:cNvPr>
          <p:cNvSpPr txBox="1"/>
          <p:nvPr/>
        </p:nvSpPr>
        <p:spPr>
          <a:xfrm>
            <a:off x="2035392" y="4066898"/>
            <a:ext cx="2377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lang="en-US" sz="30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73E4DF-0C1A-9828-E11D-AB77AD2A42EC}"/>
              </a:ext>
            </a:extLst>
          </p:cNvPr>
          <p:cNvSpPr txBox="1"/>
          <p:nvPr/>
        </p:nvSpPr>
        <p:spPr>
          <a:xfrm>
            <a:off x="7143598" y="3836065"/>
            <a:ext cx="36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Keseimbangan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alam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953163-C481-1A5D-0AB6-17E14346ED8A}"/>
              </a:ext>
            </a:extLst>
          </p:cNvPr>
          <p:cNvSpPr txBox="1"/>
          <p:nvPr/>
        </p:nvSpPr>
        <p:spPr>
          <a:xfrm>
            <a:off x="4385458" y="6481785"/>
            <a:ext cx="2758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Mencegah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erosi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pengikisan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tanah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5BBFB7-5807-DCF7-BBAF-5FF6FD5979E8}"/>
              </a:ext>
            </a:extLst>
          </p:cNvPr>
          <p:cNvSpPr txBox="1"/>
          <p:nvPr/>
        </p:nvSpPr>
        <p:spPr>
          <a:xfrm>
            <a:off x="10682293" y="6712617"/>
            <a:ext cx="286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Melindungi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mahkluk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hidup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DB9C1-E011-E1E0-1539-6E79D4B71D2B}"/>
              </a:ext>
            </a:extLst>
          </p:cNvPr>
          <p:cNvSpPr txBox="1"/>
          <p:nvPr/>
        </p:nvSpPr>
        <p:spPr>
          <a:xfrm>
            <a:off x="13126916" y="3836064"/>
            <a:ext cx="3201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Mengontrol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suhu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bumi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874893A4-EEFC-F7CB-748F-DAF9760E1989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hlinkClick r:id="rId10" action="ppaction://hlinksldjump"/>
            <a:extLst>
              <a:ext uri="{FF2B5EF4-FFF2-40B4-BE49-F238E27FC236}">
                <a16:creationId xmlns:a16="http://schemas.microsoft.com/office/drawing/2014/main" id="{733BC4E5-346E-B888-49D9-5297868C3361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Flowchart: Connector 20">
            <a:hlinkClick r:id="rId11" action="ppaction://hlinksldjump"/>
            <a:extLst>
              <a:ext uri="{FF2B5EF4-FFF2-40B4-BE49-F238E27FC236}">
                <a16:creationId xmlns:a16="http://schemas.microsoft.com/office/drawing/2014/main" id="{16D4103E-8D9D-E8A1-4621-7F166C36EA2E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bject 6">
            <a:hlinkClick r:id="rId12" action="ppaction://hlinksldjump"/>
            <a:extLst>
              <a:ext uri="{FF2B5EF4-FFF2-40B4-BE49-F238E27FC236}">
                <a16:creationId xmlns:a16="http://schemas.microsoft.com/office/drawing/2014/main" id="{5DA896D7-76AD-E785-63D2-755DEA9001CC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4BBB0E-420A-68B8-B174-8319A983B5DA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352A3D-9275-4D67-4847-30891E2FB5AC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362" y="4372050"/>
              <a:ext cx="6067409" cy="40195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54543" y="1409700"/>
            <a:ext cx="27533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3" name="object 14">
            <a:hlinkClick r:id="rId6" action="ppaction://hlinksldjump"/>
            <a:extLst>
              <a:ext uri="{FF2B5EF4-FFF2-40B4-BE49-F238E27FC236}">
                <a16:creationId xmlns:a16="http://schemas.microsoft.com/office/drawing/2014/main" id="{1B905BE5-5327-4428-8120-8855BFF616F5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hlinkClick r:id="rId7" action="ppaction://hlinksldjump"/>
            <a:extLst>
              <a:ext uri="{FF2B5EF4-FFF2-40B4-BE49-F238E27FC236}">
                <a16:creationId xmlns:a16="http://schemas.microsoft.com/office/drawing/2014/main" id="{16479926-3293-C424-3969-502D9724AFF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lowchart: Connector 6">
            <a:hlinkClick r:id="rId8" action="ppaction://hlinksldjump"/>
            <a:extLst>
              <a:ext uri="{FF2B5EF4-FFF2-40B4-BE49-F238E27FC236}">
                <a16:creationId xmlns:a16="http://schemas.microsoft.com/office/drawing/2014/main" id="{B19F09FE-3F44-031E-0771-CF4215AFF74F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BC9F0A8B-A6B9-DD43-F14C-7313075C7885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84923A-2AE5-EA0E-FF07-5D5E215CBC8E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D1FA4A-CFF8-73DA-0EC2-063CAB688036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Flowchart: Connector 2">
            <a:hlinkClick r:id="rId4" action="ppaction://hlinksldjump"/>
            <a:extLst>
              <a:ext uri="{FF2B5EF4-FFF2-40B4-BE49-F238E27FC236}">
                <a16:creationId xmlns:a16="http://schemas.microsoft.com/office/drawing/2014/main" id="{CE3BE60E-6B29-713E-9F5D-80307DA05D22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" name="object 4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5" name="object 5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8646" y="4360956"/>
              <a:ext cx="5572109" cy="40385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9673" y="0"/>
            <a:ext cx="61245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4637" y="1409700"/>
            <a:ext cx="56946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2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61DDCB60-1843-6F44-6204-C5C485A3BB3B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4E4F542A-0A57-369B-19E6-F6769B5254D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B1300580-F0B9-83C7-5D52-2BDE4725C147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C96716-A1DA-CB8D-0213-44CF25CB322E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DF4A8D-6BBA-CC0B-70E7-1D5D683933B0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512" y="4185939"/>
              <a:ext cx="8381999" cy="43910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3588" y="1"/>
            <a:ext cx="699134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59905" y="1395863"/>
            <a:ext cx="63163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114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-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114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lang="en-US" sz="4000" spc="4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tr</a:t>
            </a:r>
            <a:r>
              <a:rPr sz="4000" spc="-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10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uh</a:t>
            </a:r>
            <a:r>
              <a:rPr sz="4000" spc="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2" name="object 14">
            <a:hlinkClick r:id="rId6" action="ppaction://hlinksldjump"/>
            <a:extLst>
              <a:ext uri="{FF2B5EF4-FFF2-40B4-BE49-F238E27FC236}">
                <a16:creationId xmlns:a16="http://schemas.microsoft.com/office/drawing/2014/main" id="{88BB99C6-18B5-67DF-F8B0-42258B673F06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hlinkClick r:id="rId7" action="ppaction://hlinksldjump"/>
            <a:extLst>
              <a:ext uri="{FF2B5EF4-FFF2-40B4-BE49-F238E27FC236}">
                <a16:creationId xmlns:a16="http://schemas.microsoft.com/office/drawing/2014/main" id="{B913D8AF-8FA5-B903-5E0C-6687134AB1B3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lowchart: Connector 6">
            <a:hlinkClick r:id="rId8" action="ppaction://hlinksldjump"/>
            <a:extLst>
              <a:ext uri="{FF2B5EF4-FFF2-40B4-BE49-F238E27FC236}">
                <a16:creationId xmlns:a16="http://schemas.microsoft.com/office/drawing/2014/main" id="{9E93F23A-2EAF-0299-CC23-8F40D5A1DCEF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A818E787-D12E-FCF2-866A-3FB1E80312DD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C584B79-D6F7-1902-E3F0-A6FC2EBD1E0F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612A9-3511-A076-DFAB-DAD7E56DC523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676" y="4309261"/>
              <a:ext cx="8286749" cy="414335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3057" y="962111"/>
            <a:ext cx="4964028" cy="139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5080" indent="-185420">
              <a:lnSpc>
                <a:spcPct val="115599"/>
              </a:lnSpc>
              <a:spcBef>
                <a:spcPts val="100"/>
              </a:spcBef>
            </a:pPr>
            <a:r>
              <a:rPr sz="4000" spc="1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Mencegah</a:t>
            </a:r>
            <a:r>
              <a:rPr sz="4000" spc="-2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erosi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&amp; </a:t>
            </a:r>
            <a:r>
              <a:rPr sz="4000" spc="-12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pengikisan</a:t>
            </a:r>
            <a:r>
              <a:rPr sz="4000" spc="-2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2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tanah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2" name="object 13">
            <a:hlinkClick r:id="rId6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Flowchart: Connector 6">
            <a:hlinkClick r:id="rId8" action="ppaction://hlinksldjump"/>
            <a:extLst>
              <a:ext uri="{FF2B5EF4-FFF2-40B4-BE49-F238E27FC236}">
                <a16:creationId xmlns:a16="http://schemas.microsoft.com/office/drawing/2014/main" id="{554CFEA2-C99C-F351-05AE-D16B54C3C1DC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29FC02A1-D1FE-271F-C96B-DF091FA1A425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5145C5-537D-75EC-BEE7-46A4EA1ECCE4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EDD14-5D02-FCAA-AF5F-8C3596B52C3F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659774" y="3539881"/>
            <a:ext cx="10965815" cy="5678805"/>
            <a:chOff x="3659774" y="3539881"/>
            <a:chExt cx="10965815" cy="567880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12" name="object 13">
            <a:hlinkClick r:id="rId5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6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A7B309BD-BA69-D7A4-BA32-9F35488DA15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6477" y="4295424"/>
            <a:ext cx="6257909" cy="4171949"/>
          </a:xfrm>
          <a:prstGeom prst="rect">
            <a:avLst/>
          </a:prstGeom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ED74FFAF-2E9C-968A-0D5E-F458AFB8E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8800" y="1289402"/>
            <a:ext cx="72885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6" name="Flowchart: Connector 5">
            <a:hlinkClick r:id="rId8" action="ppaction://hlinksldjump"/>
            <a:extLst>
              <a:ext uri="{FF2B5EF4-FFF2-40B4-BE49-F238E27FC236}">
                <a16:creationId xmlns:a16="http://schemas.microsoft.com/office/drawing/2014/main" id="{4174E58B-3B19-5F7C-51A0-A347114A21C1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5F5E9969-3CC9-3A5A-3E91-DB5AF22570DA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36ED77-C158-420D-3DDA-EB528E64C36D}"/>
              </a:ext>
            </a:extLst>
          </p:cNvPr>
          <p:cNvSpPr/>
          <p:nvPr/>
        </p:nvSpPr>
        <p:spPr>
          <a:xfrm>
            <a:off x="15566422" y="906825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0985D7-A94E-8BD6-4B7D-9C2692E9349E}"/>
              </a:ext>
            </a:extLst>
          </p:cNvPr>
          <p:cNvSpPr/>
          <p:nvPr/>
        </p:nvSpPr>
        <p:spPr>
          <a:xfrm>
            <a:off x="16770192" y="906825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4A6CCC-F412-59E9-32E0-AC8157ACC721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VIDEO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8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04B44988-98DB-3E7B-E0D2-0817058AE487}"/>
              </a:ext>
            </a:extLst>
          </p:cNvPr>
          <p:cNvGrpSpPr/>
          <p:nvPr/>
        </p:nvGrpSpPr>
        <p:grpSpPr>
          <a:xfrm>
            <a:off x="3262882" y="2647119"/>
            <a:ext cx="11125200" cy="6742250"/>
            <a:chOff x="6952573" y="3967135"/>
            <a:chExt cx="4380865" cy="2266315"/>
          </a:xfrm>
        </p:grpSpPr>
        <p:sp>
          <p:nvSpPr>
            <p:cNvPr id="15" name="object 4">
              <a:hlinkClick r:id="rId9" action="ppaction://hlinksldjump"/>
              <a:extLst>
                <a:ext uri="{FF2B5EF4-FFF2-40B4-BE49-F238E27FC236}">
                  <a16:creationId xmlns:a16="http://schemas.microsoft.com/office/drawing/2014/main" id="{9591BD5F-292E-31DE-7026-25D79236CBEA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F5EA7BE3-7BE2-0F4E-6C82-748C30A18BA3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nline Media 11" title="Mengenal Apa Itu Reboisasi Pengertian, Manfaat dan Contoh Reboisasi Hutan">
            <a:hlinkClick r:id="" action="ppaction://media"/>
            <a:extLst>
              <a:ext uri="{FF2B5EF4-FFF2-40B4-BE49-F238E27FC236}">
                <a16:creationId xmlns:a16="http://schemas.microsoft.com/office/drawing/2014/main" id="{EB0EC10D-AACB-A0A5-E347-E3CACF33F21C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4288315" y="3483856"/>
            <a:ext cx="9074334" cy="5126999"/>
          </a:xfrm>
          <a:prstGeom prst="rect">
            <a:avLst/>
          </a:prstGeom>
        </p:spPr>
      </p:pic>
      <p:sp>
        <p:nvSpPr>
          <p:cNvPr id="18" name="Flowchart: Connector 17">
            <a:hlinkClick r:id="rId11" action="ppaction://hlinksldjump"/>
            <a:extLst>
              <a:ext uri="{FF2B5EF4-FFF2-40B4-BE49-F238E27FC236}">
                <a16:creationId xmlns:a16="http://schemas.microsoft.com/office/drawing/2014/main" id="{1A9F8E28-2211-C133-AFF3-B4EA2584FC6C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bject 6">
            <a:hlinkClick r:id="rId12" action="ppaction://hlinksldjump"/>
            <a:extLst>
              <a:ext uri="{FF2B5EF4-FFF2-40B4-BE49-F238E27FC236}">
                <a16:creationId xmlns:a16="http://schemas.microsoft.com/office/drawing/2014/main" id="{3982A952-C474-D0FB-428F-5778DFC6DD2C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4D1FAD5-621C-3179-4649-6EA869903CE8}"/>
              </a:ext>
            </a:extLst>
          </p:cNvPr>
          <p:cNvSpPr/>
          <p:nvPr/>
        </p:nvSpPr>
        <p:spPr>
          <a:xfrm>
            <a:off x="1557845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D2A1A1-28F0-3FFE-8D6F-C511A1ABE019}"/>
              </a:ext>
            </a:extLst>
          </p:cNvPr>
          <p:cNvSpPr/>
          <p:nvPr/>
        </p:nvSpPr>
        <p:spPr>
          <a:xfrm>
            <a:off x="16782224" y="905618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083DC0-B729-7D07-8533-2CB5AA6A1B20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ANIMASI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01EC5824-25B1-7726-F22A-687FD4CB1383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8" action="ppaction://hlinksldjump"/>
            <a:extLst>
              <a:ext uri="{FF2B5EF4-FFF2-40B4-BE49-F238E27FC236}">
                <a16:creationId xmlns:a16="http://schemas.microsoft.com/office/drawing/2014/main" id="{94D798ED-7B3E-354B-29F2-558800C33C8A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AE2D91B4-E59B-107C-7A21-B85F0B83D09D}"/>
              </a:ext>
            </a:extLst>
          </p:cNvPr>
          <p:cNvGrpSpPr/>
          <p:nvPr/>
        </p:nvGrpSpPr>
        <p:grpSpPr>
          <a:xfrm>
            <a:off x="3262882" y="2562998"/>
            <a:ext cx="11125200" cy="6742250"/>
            <a:chOff x="6952573" y="3967135"/>
            <a:chExt cx="4380865" cy="2266315"/>
          </a:xfrm>
        </p:grpSpPr>
        <p:sp>
          <p:nvSpPr>
            <p:cNvPr id="15" name="object 4">
              <a:hlinkClick r:id="rId7" action="ppaction://hlinksldjump"/>
              <a:extLst>
                <a:ext uri="{FF2B5EF4-FFF2-40B4-BE49-F238E27FC236}">
                  <a16:creationId xmlns:a16="http://schemas.microsoft.com/office/drawing/2014/main" id="{B772FFC3-6CEB-F117-8F87-AE0A838A6646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B9DAFA0E-5D44-D792-87BB-AFF489A24767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nline Media 15" title="Animasi &quot;Reboisasi&quot;">
            <a:hlinkClick r:id="" action="ppaction://media"/>
            <a:extLst>
              <a:ext uri="{FF2B5EF4-FFF2-40B4-BE49-F238E27FC236}">
                <a16:creationId xmlns:a16="http://schemas.microsoft.com/office/drawing/2014/main" id="{988DAEF0-E2D0-067C-EF33-B5159B8B0C8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288845" y="3400035"/>
            <a:ext cx="9073274" cy="5126400"/>
          </a:xfrm>
          <a:prstGeom prst="rect">
            <a:avLst/>
          </a:prstGeom>
        </p:spPr>
      </p:pic>
      <p:sp>
        <p:nvSpPr>
          <p:cNvPr id="18" name="Flowchart: Connector 17">
            <a:hlinkClick r:id="rId10" action="ppaction://hlinksldjump"/>
            <a:extLst>
              <a:ext uri="{FF2B5EF4-FFF2-40B4-BE49-F238E27FC236}">
                <a16:creationId xmlns:a16="http://schemas.microsoft.com/office/drawing/2014/main" id="{1F6E8887-A3CE-489B-ADF3-4FA33F0BF96F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object 6">
            <a:hlinkClick r:id="rId11" action="ppaction://hlinksldjump"/>
            <a:extLst>
              <a:ext uri="{FF2B5EF4-FFF2-40B4-BE49-F238E27FC236}">
                <a16:creationId xmlns:a16="http://schemas.microsoft.com/office/drawing/2014/main" id="{0D207C5F-AEF3-E2A4-A98A-ED12D36B8443}"/>
              </a:ext>
            </a:extLst>
          </p:cNvPr>
          <p:cNvSpPr/>
          <p:nvPr/>
        </p:nvSpPr>
        <p:spPr>
          <a:xfrm>
            <a:off x="447123" y="8817869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7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789DFD-5D4F-ED45-83F6-235D265923D5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Flowchart: Connector 12">
            <a:hlinkClick r:id="rId5" action="ppaction://hlinksldjump"/>
            <a:extLst>
              <a:ext uri="{FF2B5EF4-FFF2-40B4-BE49-F238E27FC236}">
                <a16:creationId xmlns:a16="http://schemas.microsoft.com/office/drawing/2014/main" id="{D5CDE3A0-E350-3BEC-D161-8D7EEA51631D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" name="object 3"/>
          <p:cNvGrpSpPr/>
          <p:nvPr/>
        </p:nvGrpSpPr>
        <p:grpSpPr>
          <a:xfrm>
            <a:off x="6400800" y="3390901"/>
            <a:ext cx="4876800" cy="2513108"/>
            <a:chOff x="6937857" y="3952418"/>
            <a:chExt cx="4410075" cy="2295525"/>
          </a:xfrm>
        </p:grpSpPr>
        <p:sp>
          <p:nvSpPr>
            <p:cNvPr id="4" name="object 4">
              <a:hlinkClick r:id="rId6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7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latin typeface="Algerian" panose="04020705040A02060702" pitchFamily="82" charset="0"/>
              </a:rPr>
              <a:t>L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740" dirty="0">
                <a:latin typeface="Algerian" panose="04020705040A02060702" pitchFamily="82" charset="0"/>
              </a:rPr>
              <a:t>t</a:t>
            </a:r>
            <a:r>
              <a:rPr spc="-30" dirty="0">
                <a:latin typeface="Algerian" panose="04020705040A02060702" pitchFamily="82" charset="0"/>
              </a:rPr>
              <a:t>i</a:t>
            </a:r>
            <a:r>
              <a:rPr spc="-125" dirty="0">
                <a:latin typeface="Algerian" panose="04020705040A02060702" pitchFamily="82" charset="0"/>
              </a:rPr>
              <a:t>h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-35" dirty="0">
                <a:latin typeface="Algerian" panose="04020705040A02060702" pitchFamily="82" charset="0"/>
              </a:rPr>
              <a:t>n</a:t>
            </a:r>
            <a:r>
              <a:rPr spc="-605" dirty="0">
                <a:latin typeface="Algerian" panose="04020705040A02060702" pitchFamily="82" charset="0"/>
              </a:rPr>
              <a:t> </a:t>
            </a:r>
            <a:r>
              <a:rPr spc="940" dirty="0">
                <a:latin typeface="Algerian" panose="04020705040A02060702" pitchFamily="82" charset="0"/>
              </a:rPr>
              <a:t>S</a:t>
            </a:r>
            <a:r>
              <a:rPr spc="-30" dirty="0">
                <a:latin typeface="Algerian" panose="04020705040A02060702" pitchFamily="82" charset="0"/>
              </a:rPr>
              <a:t>o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160" dirty="0">
                <a:latin typeface="Algerian" panose="04020705040A02060702" pitchFamily="82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7010400" y="4305300"/>
            <a:ext cx="378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Pilihan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ganda</a:t>
            </a: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86460F-F1BB-6BCE-EC89-DF4FE14BCE04}"/>
              </a:ext>
            </a:extLst>
          </p:cNvPr>
          <p:cNvSpPr/>
          <p:nvPr/>
        </p:nvSpPr>
        <p:spPr>
          <a:xfrm>
            <a:off x="16871832" y="906825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2499B8-A930-CF27-018C-8191E37214CD}"/>
              </a:ext>
            </a:extLst>
          </p:cNvPr>
          <p:cNvSpPr/>
          <p:nvPr/>
        </p:nvSpPr>
        <p:spPr>
          <a:xfrm>
            <a:off x="15616615" y="9086207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E7CE3908-CAFD-72A3-213C-C41DED595843}"/>
              </a:ext>
            </a:extLst>
          </p:cNvPr>
          <p:cNvSpPr/>
          <p:nvPr/>
        </p:nvSpPr>
        <p:spPr>
          <a:xfrm>
            <a:off x="15607272" y="911653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6" action="ppaction://hlinksldjump"/>
            <a:extLst>
              <a:ext uri="{FF2B5EF4-FFF2-40B4-BE49-F238E27FC236}">
                <a16:creationId xmlns:a16="http://schemas.microsoft.com/office/drawing/2014/main" id="{B00F763D-BD45-9F47-0D8D-3DCDC708AAC5}"/>
              </a:ext>
            </a:extLst>
          </p:cNvPr>
          <p:cNvSpPr/>
          <p:nvPr/>
        </p:nvSpPr>
        <p:spPr>
          <a:xfrm>
            <a:off x="16871832" y="9134489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257" y="2704284"/>
            <a:ext cx="12259945" cy="6391275"/>
            <a:chOff x="3155257" y="2704284"/>
            <a:chExt cx="12259945" cy="63912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5700" y="7151034"/>
              <a:ext cx="7315199" cy="11608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045953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745559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6611" y="3625219"/>
            <a:ext cx="10897235" cy="25673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Jumlah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Soal</a:t>
            </a:r>
            <a:r>
              <a:rPr lang="en-US"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10</a:t>
            </a:r>
            <a:endParaRPr lang="en-US" sz="260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  <a:tabLst>
                <a:tab pos="1927860" algn="l"/>
              </a:tabLst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Jenis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Soal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Ganda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Keterangan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endParaRPr lang="en-US"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tabLst>
                <a:tab pos="1958975" algn="l"/>
              </a:tabLst>
            </a:pP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1. 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quiz yang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sudah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disediakan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US"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2.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Pilihlah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jawaban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paling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tepat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diantara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</a:t>
            </a:r>
            <a:endParaRPr lang="en-US" sz="260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2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86600" y="1404957"/>
            <a:ext cx="39046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</a:t>
            </a:r>
            <a:r>
              <a:rPr sz="36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36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36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36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6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36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6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6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3600" spc="3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endParaRPr sz="36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pic>
        <p:nvPicPr>
          <p:cNvPr id="10" name="object 10">
            <a:hlinkClick r:id="rId6" action="ppaction://hlinksldjump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22998" y="7864266"/>
            <a:ext cx="2971799" cy="2422733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D7796E84-4896-A989-9AB6-86646929AC30}"/>
              </a:ext>
            </a:extLst>
          </p:cNvPr>
          <p:cNvSpPr txBox="1"/>
          <p:nvPr/>
        </p:nvSpPr>
        <p:spPr>
          <a:xfrm>
            <a:off x="15388214" y="8455917"/>
            <a:ext cx="1957679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9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4500" spc="-8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4500" spc="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en-US" sz="4500" spc="22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4500" spc="7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4500" dirty="0">
              <a:solidFill>
                <a:schemeClr val="bg1"/>
              </a:solidFill>
              <a:latin typeface="Algerian" panose="04020705040A02060702" pitchFamily="82" charset="0"/>
              <a:cs typeface="Lucida Sans Unicode"/>
            </a:endParaRP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587CA8E8-D2E2-1CE8-0FA2-A5F07494A131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bject 7">
            <a:hlinkClick r:id="rId9" action="ppaction://hlinksldjump"/>
            <a:extLst>
              <a:ext uri="{FF2B5EF4-FFF2-40B4-BE49-F238E27FC236}">
                <a16:creationId xmlns:a16="http://schemas.microsoft.com/office/drawing/2014/main" id="{611470A1-CE5C-0BB1-3626-883FB8EAA1E5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6932" y="481043"/>
            <a:ext cx="4772009" cy="1352549"/>
          </a:xfrm>
          <a:prstGeom prst="rect">
            <a:avLst/>
          </a:prstGeom>
        </p:spPr>
      </p:pic>
      <p:pic>
        <p:nvPicPr>
          <p:cNvPr id="4" name="object 4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30" y="2659408"/>
            <a:ext cx="4695809" cy="1123947"/>
          </a:xfrm>
          <a:prstGeom prst="rect">
            <a:avLst/>
          </a:prstGeom>
        </p:spPr>
      </p:pic>
      <p:pic>
        <p:nvPicPr>
          <p:cNvPr id="5" name="object 5">
            <a:hlinkClick r:id="rId7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492" y="4154404"/>
            <a:ext cx="4695809" cy="1123949"/>
          </a:xfrm>
          <a:prstGeom prst="rect">
            <a:avLst/>
          </a:prstGeom>
        </p:spPr>
      </p:pic>
      <p:pic>
        <p:nvPicPr>
          <p:cNvPr id="6" name="object 6">
            <a:hlinkClick r:id="rId8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9" y="5696457"/>
            <a:ext cx="4695809" cy="1123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6050" y="643653"/>
            <a:ext cx="2755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N</a:t>
            </a:r>
            <a:r>
              <a:rPr sz="7000" spc="3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U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pic>
        <p:nvPicPr>
          <p:cNvPr id="8" name="object 8">
            <a:hlinkClick r:id="rId9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4151093"/>
            <a:ext cx="4695809" cy="112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9F4B67-491B-FA08-FA43-66B540828EA0}"/>
              </a:ext>
            </a:extLst>
          </p:cNvPr>
          <p:cNvSpPr txBox="1"/>
          <p:nvPr/>
        </p:nvSpPr>
        <p:spPr>
          <a:xfrm>
            <a:off x="4460797" y="2804817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PETUNJUK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F36AF-218C-1280-5B1B-98428B994530}"/>
              </a:ext>
            </a:extLst>
          </p:cNvPr>
          <p:cNvSpPr txBox="1"/>
          <p:nvPr/>
        </p:nvSpPr>
        <p:spPr>
          <a:xfrm>
            <a:off x="4652797" y="4320540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D9D74-C78E-DE20-E973-4DD859C3DBF6}"/>
              </a:ext>
            </a:extLst>
          </p:cNvPr>
          <p:cNvSpPr txBox="1"/>
          <p:nvPr/>
        </p:nvSpPr>
        <p:spPr>
          <a:xfrm>
            <a:off x="4504519" y="5888535"/>
            <a:ext cx="2342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GAMBAR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603E7545-4A17-7014-271F-D2DA857AFBE6}"/>
              </a:ext>
            </a:extLst>
          </p:cNvPr>
          <p:cNvSpPr txBox="1"/>
          <p:nvPr/>
        </p:nvSpPr>
        <p:spPr>
          <a:xfrm>
            <a:off x="10293459" y="4326114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LATIHAN SOAL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object 4">
            <a:hlinkClick r:id="rId10" action="ppaction://hlinksldjump"/>
            <a:extLst>
              <a:ext uri="{FF2B5EF4-FFF2-40B4-BE49-F238E27FC236}">
                <a16:creationId xmlns:a16="http://schemas.microsoft.com/office/drawing/2014/main" id="{AE3C220E-FA79-0F0B-6462-834EA41975E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5102" y="5677588"/>
            <a:ext cx="4695809" cy="1123947"/>
          </a:xfrm>
          <a:prstGeom prst="rect">
            <a:avLst/>
          </a:prstGeom>
        </p:spPr>
      </p:pic>
      <p:pic>
        <p:nvPicPr>
          <p:cNvPr id="11" name="object 4">
            <a:hlinkClick r:id="rId11" action="ppaction://hlinksldjump"/>
            <a:extLst>
              <a:ext uri="{FF2B5EF4-FFF2-40B4-BE49-F238E27FC236}">
                <a16:creationId xmlns:a16="http://schemas.microsoft.com/office/drawing/2014/main" id="{196ABC59-5735-86F9-9A93-36A17C9F18B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2804817"/>
            <a:ext cx="4695809" cy="1123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6298C-FCAA-F375-9EA2-1F35CE4DD54E}"/>
              </a:ext>
            </a:extLst>
          </p:cNvPr>
          <p:cNvSpPr txBox="1"/>
          <p:nvPr/>
        </p:nvSpPr>
        <p:spPr>
          <a:xfrm>
            <a:off x="10982438" y="2989033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ANIMASI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EA658-EC6C-8ABA-10E7-2D670C866EF3}"/>
              </a:ext>
            </a:extLst>
          </p:cNvPr>
          <p:cNvSpPr txBox="1"/>
          <p:nvPr/>
        </p:nvSpPr>
        <p:spPr>
          <a:xfrm>
            <a:off x="10368342" y="5885618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INTERAKSI LINK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25" name="object 8">
            <a:hlinkClick r:id="rId12" action="ppaction://hlinksldjump"/>
            <a:extLst>
              <a:ext uri="{FF2B5EF4-FFF2-40B4-BE49-F238E27FC236}">
                <a16:creationId xmlns:a16="http://schemas.microsoft.com/office/drawing/2014/main" id="{3DA5FE2C-0AD7-5D06-DDE9-BF468753FA5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8" y="7277661"/>
            <a:ext cx="4695809" cy="1123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B1540F-02C2-FB5C-57FB-ADAA9274F708}"/>
              </a:ext>
            </a:extLst>
          </p:cNvPr>
          <p:cNvSpPr txBox="1"/>
          <p:nvPr/>
        </p:nvSpPr>
        <p:spPr>
          <a:xfrm>
            <a:off x="4871606" y="7472120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3" name="object 9">
            <a:hlinkClick r:id="rId13" action="ppaction://hlinksldjump"/>
            <a:extLst>
              <a:ext uri="{FF2B5EF4-FFF2-40B4-BE49-F238E27FC236}">
                <a16:creationId xmlns:a16="http://schemas.microsoft.com/office/drawing/2014/main" id="{F872569D-30A5-C22C-3D5F-1EAC9E2CD21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2663" y="7189233"/>
            <a:ext cx="4695809" cy="11239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EC9E2D-C802-9D3A-FD93-3C6EB8ABE83D}"/>
              </a:ext>
            </a:extLst>
          </p:cNvPr>
          <p:cNvSpPr txBox="1"/>
          <p:nvPr/>
        </p:nvSpPr>
        <p:spPr>
          <a:xfrm>
            <a:off x="11177204" y="7331279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Flowchart: Connector 8">
            <a:hlinkClick r:id="rId14" action="ppaction://hlinksldjump"/>
            <a:extLst>
              <a:ext uri="{FF2B5EF4-FFF2-40B4-BE49-F238E27FC236}">
                <a16:creationId xmlns:a16="http://schemas.microsoft.com/office/drawing/2014/main" id="{21C7F31C-B16F-6B08-D257-8E293D382889}"/>
              </a:ext>
            </a:extLst>
          </p:cNvPr>
          <p:cNvSpPr/>
          <p:nvPr/>
        </p:nvSpPr>
        <p:spPr>
          <a:xfrm>
            <a:off x="16154401" y="511621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bject 2">
            <a:hlinkClick r:id="rId14" action="ppaction://hlinksldjump"/>
            <a:extLst>
              <a:ext uri="{FF2B5EF4-FFF2-40B4-BE49-F238E27FC236}">
                <a16:creationId xmlns:a16="http://schemas.microsoft.com/office/drawing/2014/main" id="{F273F09F-8DF1-97C0-458C-49369D822F03}"/>
              </a:ext>
            </a:extLst>
          </p:cNvPr>
          <p:cNvSpPr/>
          <p:nvPr/>
        </p:nvSpPr>
        <p:spPr>
          <a:xfrm>
            <a:off x="16306801" y="604121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251" y="1066503"/>
                </a:moveTo>
                <a:lnTo>
                  <a:pt x="484714" y="1064324"/>
                </a:lnTo>
                <a:lnTo>
                  <a:pt x="437398" y="1057911"/>
                </a:lnTo>
                <a:lnTo>
                  <a:pt x="391491" y="1047455"/>
                </a:lnTo>
                <a:lnTo>
                  <a:pt x="347182" y="1033141"/>
                </a:lnTo>
                <a:lnTo>
                  <a:pt x="304658" y="1015160"/>
                </a:lnTo>
                <a:lnTo>
                  <a:pt x="264108" y="993699"/>
                </a:lnTo>
                <a:lnTo>
                  <a:pt x="225720" y="968946"/>
                </a:lnTo>
                <a:lnTo>
                  <a:pt x="189683" y="941089"/>
                </a:lnTo>
                <a:lnTo>
                  <a:pt x="156185" y="910318"/>
                </a:lnTo>
                <a:lnTo>
                  <a:pt x="125413" y="876819"/>
                </a:lnTo>
                <a:lnTo>
                  <a:pt x="97557" y="840782"/>
                </a:lnTo>
                <a:lnTo>
                  <a:pt x="72804" y="802394"/>
                </a:lnTo>
                <a:lnTo>
                  <a:pt x="51342" y="761844"/>
                </a:lnTo>
                <a:lnTo>
                  <a:pt x="33361" y="719320"/>
                </a:lnTo>
                <a:lnTo>
                  <a:pt x="19048" y="675011"/>
                </a:lnTo>
                <a:lnTo>
                  <a:pt x="8591" y="629104"/>
                </a:lnTo>
                <a:lnTo>
                  <a:pt x="2179" y="581788"/>
                </a:lnTo>
                <a:lnTo>
                  <a:pt x="0" y="533251"/>
                </a:lnTo>
                <a:lnTo>
                  <a:pt x="2179" y="484714"/>
                </a:lnTo>
                <a:lnTo>
                  <a:pt x="8591" y="437398"/>
                </a:lnTo>
                <a:lnTo>
                  <a:pt x="19048" y="391491"/>
                </a:lnTo>
                <a:lnTo>
                  <a:pt x="33361" y="347182"/>
                </a:lnTo>
                <a:lnTo>
                  <a:pt x="51342" y="304658"/>
                </a:lnTo>
                <a:lnTo>
                  <a:pt x="72804" y="264108"/>
                </a:lnTo>
                <a:lnTo>
                  <a:pt x="97557" y="225720"/>
                </a:lnTo>
                <a:lnTo>
                  <a:pt x="125413" y="189683"/>
                </a:lnTo>
                <a:lnTo>
                  <a:pt x="156185" y="156185"/>
                </a:lnTo>
                <a:lnTo>
                  <a:pt x="189683" y="125413"/>
                </a:lnTo>
                <a:lnTo>
                  <a:pt x="225720" y="97557"/>
                </a:lnTo>
                <a:lnTo>
                  <a:pt x="264108" y="72804"/>
                </a:lnTo>
                <a:lnTo>
                  <a:pt x="304658" y="51342"/>
                </a:lnTo>
                <a:lnTo>
                  <a:pt x="347182" y="33361"/>
                </a:lnTo>
                <a:lnTo>
                  <a:pt x="391491" y="19048"/>
                </a:lnTo>
                <a:lnTo>
                  <a:pt x="437398" y="8591"/>
                </a:lnTo>
                <a:lnTo>
                  <a:pt x="484714" y="2179"/>
                </a:lnTo>
                <a:lnTo>
                  <a:pt x="533251" y="0"/>
                </a:lnTo>
                <a:lnTo>
                  <a:pt x="581788" y="2179"/>
                </a:lnTo>
                <a:lnTo>
                  <a:pt x="629104" y="8591"/>
                </a:lnTo>
                <a:lnTo>
                  <a:pt x="675011" y="19048"/>
                </a:lnTo>
                <a:lnTo>
                  <a:pt x="719320" y="33361"/>
                </a:lnTo>
                <a:lnTo>
                  <a:pt x="761844" y="51342"/>
                </a:lnTo>
                <a:lnTo>
                  <a:pt x="802394" y="72804"/>
                </a:lnTo>
                <a:lnTo>
                  <a:pt x="840782" y="97557"/>
                </a:lnTo>
                <a:lnTo>
                  <a:pt x="876819" y="125413"/>
                </a:lnTo>
                <a:lnTo>
                  <a:pt x="910318" y="156185"/>
                </a:lnTo>
                <a:lnTo>
                  <a:pt x="941089" y="189683"/>
                </a:lnTo>
                <a:lnTo>
                  <a:pt x="968946" y="225720"/>
                </a:lnTo>
                <a:lnTo>
                  <a:pt x="989963" y="258315"/>
                </a:lnTo>
                <a:lnTo>
                  <a:pt x="330358" y="258315"/>
                </a:lnTo>
                <a:lnTo>
                  <a:pt x="303320" y="263576"/>
                </a:lnTo>
                <a:lnTo>
                  <a:pt x="279552" y="279359"/>
                </a:lnTo>
                <a:lnTo>
                  <a:pt x="263775" y="303129"/>
                </a:lnTo>
                <a:lnTo>
                  <a:pt x="258516" y="330163"/>
                </a:lnTo>
                <a:lnTo>
                  <a:pt x="263775" y="357197"/>
                </a:lnTo>
                <a:lnTo>
                  <a:pt x="279552" y="380967"/>
                </a:lnTo>
                <a:lnTo>
                  <a:pt x="435285" y="536690"/>
                </a:lnTo>
                <a:lnTo>
                  <a:pt x="268027" y="703939"/>
                </a:lnTo>
                <a:lnTo>
                  <a:pt x="252239" y="727710"/>
                </a:lnTo>
                <a:lnTo>
                  <a:pt x="246977" y="754748"/>
                </a:lnTo>
                <a:lnTo>
                  <a:pt x="252239" y="781785"/>
                </a:lnTo>
                <a:lnTo>
                  <a:pt x="268027" y="805557"/>
                </a:lnTo>
                <a:lnTo>
                  <a:pt x="291789" y="821339"/>
                </a:lnTo>
                <a:lnTo>
                  <a:pt x="318822" y="826600"/>
                </a:lnTo>
                <a:lnTo>
                  <a:pt x="978090" y="826600"/>
                </a:lnTo>
                <a:lnTo>
                  <a:pt x="968946" y="840782"/>
                </a:lnTo>
                <a:lnTo>
                  <a:pt x="941089" y="876819"/>
                </a:lnTo>
                <a:lnTo>
                  <a:pt x="910318" y="910318"/>
                </a:lnTo>
                <a:lnTo>
                  <a:pt x="876819" y="941089"/>
                </a:lnTo>
                <a:lnTo>
                  <a:pt x="840782" y="968946"/>
                </a:lnTo>
                <a:lnTo>
                  <a:pt x="802394" y="993699"/>
                </a:lnTo>
                <a:lnTo>
                  <a:pt x="761844" y="1015160"/>
                </a:lnTo>
                <a:lnTo>
                  <a:pt x="719320" y="1033141"/>
                </a:lnTo>
                <a:lnTo>
                  <a:pt x="675011" y="1047455"/>
                </a:lnTo>
                <a:lnTo>
                  <a:pt x="629104" y="1057911"/>
                </a:lnTo>
                <a:lnTo>
                  <a:pt x="581788" y="1064324"/>
                </a:lnTo>
                <a:lnTo>
                  <a:pt x="533251" y="1066503"/>
                </a:lnTo>
                <a:close/>
              </a:path>
              <a:path w="1066800" h="1066800">
                <a:moveTo>
                  <a:pt x="536884" y="435091"/>
                </a:moveTo>
                <a:lnTo>
                  <a:pt x="381170" y="279359"/>
                </a:lnTo>
                <a:lnTo>
                  <a:pt x="357397" y="263576"/>
                </a:lnTo>
                <a:lnTo>
                  <a:pt x="330358" y="258315"/>
                </a:lnTo>
                <a:lnTo>
                  <a:pt x="989963" y="258315"/>
                </a:lnTo>
                <a:lnTo>
                  <a:pt x="993699" y="264108"/>
                </a:lnTo>
                <a:lnTo>
                  <a:pt x="994480" y="265585"/>
                </a:lnTo>
                <a:lnTo>
                  <a:pt x="736143" y="265585"/>
                </a:lnTo>
                <a:lnTo>
                  <a:pt x="709102" y="270846"/>
                </a:lnTo>
                <a:lnTo>
                  <a:pt x="685332" y="286624"/>
                </a:lnTo>
                <a:lnTo>
                  <a:pt x="536884" y="435091"/>
                </a:lnTo>
                <a:close/>
              </a:path>
              <a:path w="1066800" h="1066800">
                <a:moveTo>
                  <a:pt x="982781" y="819325"/>
                </a:moveTo>
                <a:lnTo>
                  <a:pt x="747681" y="819325"/>
                </a:lnTo>
                <a:lnTo>
                  <a:pt x="774717" y="814064"/>
                </a:lnTo>
                <a:lnTo>
                  <a:pt x="798485" y="798282"/>
                </a:lnTo>
                <a:lnTo>
                  <a:pt x="814267" y="774513"/>
                </a:lnTo>
                <a:lnTo>
                  <a:pt x="819528" y="747475"/>
                </a:lnTo>
                <a:lnTo>
                  <a:pt x="814267" y="720441"/>
                </a:lnTo>
                <a:lnTo>
                  <a:pt x="798485" y="696682"/>
                </a:lnTo>
                <a:lnTo>
                  <a:pt x="638493" y="536690"/>
                </a:lnTo>
                <a:lnTo>
                  <a:pt x="786941" y="388242"/>
                </a:lnTo>
                <a:lnTo>
                  <a:pt x="802734" y="364480"/>
                </a:lnTo>
                <a:lnTo>
                  <a:pt x="807998" y="337444"/>
                </a:lnTo>
                <a:lnTo>
                  <a:pt x="802734" y="310402"/>
                </a:lnTo>
                <a:lnTo>
                  <a:pt x="786941" y="286624"/>
                </a:lnTo>
                <a:lnTo>
                  <a:pt x="763181" y="270843"/>
                </a:lnTo>
                <a:lnTo>
                  <a:pt x="736143" y="265585"/>
                </a:lnTo>
                <a:lnTo>
                  <a:pt x="994480" y="265585"/>
                </a:lnTo>
                <a:lnTo>
                  <a:pt x="1015160" y="304658"/>
                </a:lnTo>
                <a:lnTo>
                  <a:pt x="1033141" y="347182"/>
                </a:lnTo>
                <a:lnTo>
                  <a:pt x="1047455" y="391491"/>
                </a:lnTo>
                <a:lnTo>
                  <a:pt x="1057911" y="437398"/>
                </a:lnTo>
                <a:lnTo>
                  <a:pt x="1064324" y="484714"/>
                </a:lnTo>
                <a:lnTo>
                  <a:pt x="1066503" y="533251"/>
                </a:lnTo>
                <a:lnTo>
                  <a:pt x="1064324" y="581788"/>
                </a:lnTo>
                <a:lnTo>
                  <a:pt x="1057911" y="629104"/>
                </a:lnTo>
                <a:lnTo>
                  <a:pt x="1047455" y="675011"/>
                </a:lnTo>
                <a:lnTo>
                  <a:pt x="1033141" y="719320"/>
                </a:lnTo>
                <a:lnTo>
                  <a:pt x="1015160" y="761844"/>
                </a:lnTo>
                <a:lnTo>
                  <a:pt x="993699" y="802394"/>
                </a:lnTo>
                <a:lnTo>
                  <a:pt x="982781" y="819325"/>
                </a:lnTo>
                <a:close/>
              </a:path>
              <a:path w="1066800" h="1066800">
                <a:moveTo>
                  <a:pt x="978090" y="826600"/>
                </a:moveTo>
                <a:lnTo>
                  <a:pt x="318822" y="826600"/>
                </a:lnTo>
                <a:lnTo>
                  <a:pt x="345855" y="821339"/>
                </a:lnTo>
                <a:lnTo>
                  <a:pt x="369617" y="805557"/>
                </a:lnTo>
                <a:lnTo>
                  <a:pt x="536884" y="638299"/>
                </a:lnTo>
                <a:lnTo>
                  <a:pt x="696885" y="798282"/>
                </a:lnTo>
                <a:lnTo>
                  <a:pt x="720647" y="814064"/>
                </a:lnTo>
                <a:lnTo>
                  <a:pt x="747681" y="819325"/>
                </a:lnTo>
                <a:lnTo>
                  <a:pt x="982781" y="819325"/>
                </a:lnTo>
                <a:lnTo>
                  <a:pt x="978090" y="826600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3A54DA-8048-081F-6BF6-62B824C11813}"/>
              </a:ext>
            </a:extLst>
          </p:cNvPr>
          <p:cNvSpPr/>
          <p:nvPr/>
        </p:nvSpPr>
        <p:spPr>
          <a:xfrm>
            <a:off x="2215545" y="2781938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hlinkClick r:id="rId5" action="ppaction://hlinksldjump"/>
            <a:extLst>
              <a:ext uri="{FF2B5EF4-FFF2-40B4-BE49-F238E27FC236}">
                <a16:creationId xmlns:a16="http://schemas.microsoft.com/office/drawing/2014/main" id="{E750EDB6-FB52-7E15-1D9E-BDED569332D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71" y="2850643"/>
            <a:ext cx="842963" cy="8429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27DF7B-8182-2543-A714-1A73BF23FF80}"/>
              </a:ext>
            </a:extLst>
          </p:cNvPr>
          <p:cNvSpPr/>
          <p:nvPr/>
        </p:nvSpPr>
        <p:spPr>
          <a:xfrm>
            <a:off x="14723231" y="4273625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5CC882-96E5-1CD6-D911-D9B56A7F960D}"/>
              </a:ext>
            </a:extLst>
          </p:cNvPr>
          <p:cNvSpPr/>
          <p:nvPr/>
        </p:nvSpPr>
        <p:spPr>
          <a:xfrm>
            <a:off x="14723231" y="2866081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35A0B-B27C-A8F0-9D0C-CFD6F6D226C2}"/>
              </a:ext>
            </a:extLst>
          </p:cNvPr>
          <p:cNvSpPr/>
          <p:nvPr/>
        </p:nvSpPr>
        <p:spPr>
          <a:xfrm>
            <a:off x="2271571" y="7399777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15B502-3B86-C401-5019-5D06C3F2BAF1}"/>
              </a:ext>
            </a:extLst>
          </p:cNvPr>
          <p:cNvSpPr/>
          <p:nvPr/>
        </p:nvSpPr>
        <p:spPr>
          <a:xfrm>
            <a:off x="2230704" y="5818989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A4041-EA00-55A3-4739-69CE37805C99}"/>
              </a:ext>
            </a:extLst>
          </p:cNvPr>
          <p:cNvSpPr/>
          <p:nvPr/>
        </p:nvSpPr>
        <p:spPr>
          <a:xfrm>
            <a:off x="2215545" y="4212358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E7FADD-7425-2F0F-B95C-0B6D77357681}"/>
              </a:ext>
            </a:extLst>
          </p:cNvPr>
          <p:cNvSpPr/>
          <p:nvPr/>
        </p:nvSpPr>
        <p:spPr>
          <a:xfrm>
            <a:off x="14811777" y="7277661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0A9F6B-36A1-78C6-0C10-7E5DBD1BF57E}"/>
              </a:ext>
            </a:extLst>
          </p:cNvPr>
          <p:cNvSpPr/>
          <p:nvPr/>
        </p:nvSpPr>
        <p:spPr>
          <a:xfrm>
            <a:off x="14811777" y="5738852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Picture 34">
            <a:hlinkClick r:id="rId7" action="ppaction://hlinksldjump"/>
            <a:extLst>
              <a:ext uri="{FF2B5EF4-FFF2-40B4-BE49-F238E27FC236}">
                <a16:creationId xmlns:a16="http://schemas.microsoft.com/office/drawing/2014/main" id="{568CCBD4-FB2C-26CD-A449-0D2F407173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2" y="4274382"/>
            <a:ext cx="828000" cy="828000"/>
          </a:xfrm>
          <a:prstGeom prst="rect">
            <a:avLst/>
          </a:prstGeom>
        </p:spPr>
      </p:pic>
      <p:pic>
        <p:nvPicPr>
          <p:cNvPr id="37" name="Picture 36">
            <a:hlinkClick r:id="rId8" action="ppaction://hlinksldjump"/>
            <a:extLst>
              <a:ext uri="{FF2B5EF4-FFF2-40B4-BE49-F238E27FC236}">
                <a16:creationId xmlns:a16="http://schemas.microsoft.com/office/drawing/2014/main" id="{FA42A3F2-D84C-E3A0-9F48-395CE6BEF9C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12" y="5885618"/>
            <a:ext cx="864000" cy="864000"/>
          </a:xfrm>
          <a:prstGeom prst="rect">
            <a:avLst/>
          </a:prstGeom>
        </p:spPr>
      </p:pic>
      <p:pic>
        <p:nvPicPr>
          <p:cNvPr id="1026" name="Picture 2" descr="Kamera, video Ikon di Media">
            <a:hlinkClick r:id="rId12" action="ppaction://hlinksldjump"/>
            <a:extLst>
              <a:ext uri="{FF2B5EF4-FFF2-40B4-BE49-F238E27FC236}">
                <a16:creationId xmlns:a16="http://schemas.microsoft.com/office/drawing/2014/main" id="{E10A1FDA-F754-A163-423F-21F17A24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70" y="7502669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bar Animasi Komputer Editor Monitor Ikon Garis Perangkat Lunak, Ikon  Garis, 3d, Grafik PNG dan Vektor dengan Background Transparan untuk Unduh  Gratis">
            <a:hlinkClick r:id="rId11" action="ppaction://hlinksldjump"/>
            <a:extLst>
              <a:ext uri="{FF2B5EF4-FFF2-40B4-BE49-F238E27FC236}">
                <a16:creationId xmlns:a16="http://schemas.microsoft.com/office/drawing/2014/main" id="{2C2AC583-24AA-C58D-F087-7C01926E3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870" y="2931816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k Soal - Klassku">
            <a:hlinkClick r:id="rId9" action="ppaction://hlinksldjump"/>
            <a:extLst>
              <a:ext uri="{FF2B5EF4-FFF2-40B4-BE49-F238E27FC236}">
                <a16:creationId xmlns:a16="http://schemas.microsoft.com/office/drawing/2014/main" id="{65CB494E-9725-0272-892D-23E592A2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518" y="434977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k Icon Vector Art, Icons, and Graphics for Free Download">
            <a:hlinkClick r:id="rId10" action="ppaction://hlinksldjump"/>
            <a:extLst>
              <a:ext uri="{FF2B5EF4-FFF2-40B4-BE49-F238E27FC236}">
                <a16:creationId xmlns:a16="http://schemas.microsoft.com/office/drawing/2014/main" id="{D7A4D641-6E01-5C84-13C9-D49225D9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271" y="5759401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- Free people icons">
            <a:hlinkClick r:id="rId13" action="ppaction://hlinksldjump"/>
            <a:extLst>
              <a:ext uri="{FF2B5EF4-FFF2-40B4-BE49-F238E27FC236}">
                <a16:creationId xmlns:a16="http://schemas.microsoft.com/office/drawing/2014/main" id="{6CAACD9A-7C65-8E94-A8AD-4C337A3E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746" y="7333954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43518D-9DF5-4DCF-E1D1-FE33B2AEE732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7002"/>
            <a:ext cx="18288000" cy="10287000"/>
          </a:xfrm>
          <a:prstGeom prst="rect">
            <a:avLst/>
          </a:prstGeom>
        </p:spPr>
      </p:pic>
      <p:sp>
        <p:nvSpPr>
          <p:cNvPr id="12" name="Flowchart: Connector 11">
            <a:hlinkClick r:id="rId5" action="ppaction://hlinksldjump"/>
            <a:extLst>
              <a:ext uri="{FF2B5EF4-FFF2-40B4-BE49-F238E27FC236}">
                <a16:creationId xmlns:a16="http://schemas.microsoft.com/office/drawing/2014/main" id="{3F4D3264-B386-46E2-24FC-B5623CACFF4F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" name="object 3"/>
          <p:cNvGrpSpPr/>
          <p:nvPr/>
        </p:nvGrpSpPr>
        <p:grpSpPr>
          <a:xfrm>
            <a:off x="5099535" y="3171803"/>
            <a:ext cx="7754820" cy="3943394"/>
            <a:chOff x="6937857" y="3952418"/>
            <a:chExt cx="4410075" cy="2295525"/>
          </a:xfrm>
        </p:grpSpPr>
        <p:sp>
          <p:nvSpPr>
            <p:cNvPr id="4" name="object 4"/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https://quizizz.com/join/quiz/639b21be63a0e0001d4e417f/start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93D57-1DAD-8C08-B26B-EB165C0FD643}"/>
              </a:ext>
            </a:extLst>
          </p:cNvPr>
          <p:cNvSpPr txBox="1"/>
          <p:nvPr/>
        </p:nvSpPr>
        <p:spPr>
          <a:xfrm>
            <a:off x="5797435" y="5688182"/>
            <a:ext cx="63253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Silakan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diatas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memulai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quiz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DDA2E-173B-5AE1-484B-B99E4F6E36AC}"/>
              </a:ext>
            </a:extLst>
          </p:cNvPr>
          <p:cNvSpPr/>
          <p:nvPr/>
        </p:nvSpPr>
        <p:spPr>
          <a:xfrm>
            <a:off x="16961978" y="9043932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FB5C2-7100-46CC-9DD2-EBDABF0971EA}"/>
              </a:ext>
            </a:extLst>
          </p:cNvPr>
          <p:cNvSpPr/>
          <p:nvPr/>
        </p:nvSpPr>
        <p:spPr>
          <a:xfrm>
            <a:off x="15706761" y="9027252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739212" y="9051392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7">
            <a:hlinkClick r:id="rId9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963859" y="9074270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86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779F5E-46DC-3CBC-8EC6-6217E6C78897}"/>
              </a:ext>
            </a:extLst>
          </p:cNvPr>
          <p:cNvSpPr/>
          <p:nvPr/>
        </p:nvSpPr>
        <p:spPr>
          <a:xfrm>
            <a:off x="15879752" y="907407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9F94F-7403-1B53-73C8-7B7234D83A8F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object 2">
            <a:hlinkClick r:id="rId4" action="ppaction://hlinksldjump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 err="1">
                <a:latin typeface="Algerian" panose="04020705040A02060702" pitchFamily="82" charset="0"/>
              </a:rPr>
              <a:t>Interaksi</a:t>
            </a:r>
            <a:r>
              <a:rPr lang="en-US" spc="375" dirty="0">
                <a:latin typeface="Algerian" panose="04020705040A02060702" pitchFamily="82" charset="0"/>
              </a:rPr>
              <a:t> link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2785497"/>
            <a:ext cx="11125200" cy="7006203"/>
            <a:chOff x="6937857" y="3952418"/>
            <a:chExt cx="4410075" cy="2295525"/>
          </a:xfrm>
        </p:grpSpPr>
        <p:sp>
          <p:nvSpPr>
            <p:cNvPr id="12" name="object 4">
              <a:hlinkClick r:id="rId4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4281138" y="3438854"/>
            <a:ext cx="9677400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Sumber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https://lindungihutan.com/blog/reboisasi-adalah-arti-dan-manfaat-reboisasi/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Quizizz: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https://quizizz.com/admin/quiz/5fa89e41b9ffdc001bc55957/ulangan-ipa-kelas-4-tema-4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Video:</a:t>
            </a:r>
          </a:p>
          <a:p>
            <a:pPr fontAlgn="base"/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https://www.youtube.com/watch?v=fs3ZlbUtN14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Animasi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https://www.youtube.com/watch?v=AzoHC19I5Tg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ID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gambar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https://dlh.semarangkota.go.id/pengertian-dan-manfaat-reboisasi-yang-wajib-anda-ketahui/</a:t>
            </a:r>
            <a:endParaRPr lang="en-ID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https://www.pengertianku.net/2019/09/keseimbangan-lingkungan-dilengkapi-pengertian-suksesi-dan-segala-upaya-pelestariannya.html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https://www.wallpaperbetter.com/id/hd-wallpaper-aqmrn</a:t>
            </a:r>
            <a:endParaRPr lang="en-ID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https://www.diadona.id/d-stories/7-cara-mencegah-erosi-tanah-dan-proses-perlindungan-tanaman-terhadap-erosi-210224d.html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https://dlh.semarangkota.go.id/manfaat-hutan-bagi-keberlangsungan-hidup-manusia-dan-lingkungan/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25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lowchart: Connector 3">
            <a:hlinkClick r:id="rId16" action="ppaction://hlinksldjump"/>
            <a:extLst>
              <a:ext uri="{FF2B5EF4-FFF2-40B4-BE49-F238E27FC236}">
                <a16:creationId xmlns:a16="http://schemas.microsoft.com/office/drawing/2014/main" id="{98D2182C-E050-67EE-FE80-B1C8A558B6A4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object 7">
            <a:hlinkClick r:id="rId17" action="ppaction://hlinksldjump"/>
            <a:extLst>
              <a:ext uri="{FF2B5EF4-FFF2-40B4-BE49-F238E27FC236}">
                <a16:creationId xmlns:a16="http://schemas.microsoft.com/office/drawing/2014/main" id="{8B2FA9EA-5AB1-0D44-1C73-0EF89B7E3A1B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785701-9F30-2286-2288-DCEE160357E5}"/>
              </a:ext>
            </a:extLst>
          </p:cNvPr>
          <p:cNvSpPr/>
          <p:nvPr/>
        </p:nvSpPr>
        <p:spPr>
          <a:xfrm>
            <a:off x="17128975" y="9097939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bject 7">
            <a:hlinkClick r:id="rId18" action="ppaction://hlinksldjump"/>
            <a:extLst>
              <a:ext uri="{FF2B5EF4-FFF2-40B4-BE49-F238E27FC236}">
                <a16:creationId xmlns:a16="http://schemas.microsoft.com/office/drawing/2014/main" id="{5CAED76A-3E01-DCC2-B3CA-28D4E20E4EAD}"/>
              </a:ext>
            </a:extLst>
          </p:cNvPr>
          <p:cNvSpPr/>
          <p:nvPr/>
        </p:nvSpPr>
        <p:spPr>
          <a:xfrm>
            <a:off x="17130856" y="9128174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CDD4A-E7B6-FAE4-B37A-15573F87FADA}"/>
              </a:ext>
            </a:extLst>
          </p:cNvPr>
          <p:cNvSpPr/>
          <p:nvPr/>
        </p:nvSpPr>
        <p:spPr>
          <a:xfrm>
            <a:off x="15894630" y="912129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bject 10">
            <a:hlinkClick r:id="rId19" action="ppaction://hlinksldjump"/>
            <a:extLst>
              <a:ext uri="{FF2B5EF4-FFF2-40B4-BE49-F238E27FC236}">
                <a16:creationId xmlns:a16="http://schemas.microsoft.com/office/drawing/2014/main" id="{1C43E4E0-EDD4-0D3C-96CF-E3D7E7803F1E}"/>
              </a:ext>
            </a:extLst>
          </p:cNvPr>
          <p:cNvSpPr/>
          <p:nvPr/>
        </p:nvSpPr>
        <p:spPr>
          <a:xfrm>
            <a:off x="15881633" y="9128174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37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28575"/>
            <a:ext cx="18288000" cy="10287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E84152-0841-EF5E-D556-5E3C8EC7C3CA}"/>
              </a:ext>
            </a:extLst>
          </p:cNvPr>
          <p:cNvSpPr/>
          <p:nvPr/>
        </p:nvSpPr>
        <p:spPr>
          <a:xfrm>
            <a:off x="16731583" y="8984409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60" dirty="0">
                <a:latin typeface="Algerian" panose="04020705040A02060702" pitchFamily="82" charset="0"/>
              </a:rPr>
              <a:t>PROFIL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3214396"/>
            <a:ext cx="11125200" cy="3943394"/>
            <a:chOff x="6937857" y="3952418"/>
            <a:chExt cx="4410075" cy="2295525"/>
          </a:xfrm>
        </p:grpSpPr>
        <p:sp>
          <p:nvSpPr>
            <p:cNvPr id="12" name="object 4">
              <a:hlinkClick r:id="rId6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6096000" y="4260136"/>
            <a:ext cx="81220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Nama		: Indah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Yuniarti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 Putri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NIM 		: 21105244020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Prodi		: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 Pendidikan 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Email		: indahyuniarti.2021@student.uny.ac.id</a:t>
            </a:r>
          </a:p>
        </p:txBody>
      </p:sp>
      <p:sp>
        <p:nvSpPr>
          <p:cNvPr id="4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307B049D-2E13-917A-A6D3-AD424D945FCA}"/>
              </a:ext>
            </a:extLst>
          </p:cNvPr>
          <p:cNvSpPr/>
          <p:nvPr/>
        </p:nvSpPr>
        <p:spPr>
          <a:xfrm>
            <a:off x="16731583" y="9009380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FDE23-BE91-45F0-9D51-C043782195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38" y="4192121"/>
            <a:ext cx="1371600" cy="1828800"/>
          </a:xfrm>
          <a:prstGeom prst="rect">
            <a:avLst/>
          </a:prstGeom>
        </p:spPr>
      </p:pic>
      <p:sp>
        <p:nvSpPr>
          <p:cNvPr id="15" name="Flowchart: Connector 14">
            <a:hlinkClick r:id="rId9" action="ppaction://hlinksldjump"/>
            <a:extLst>
              <a:ext uri="{FF2B5EF4-FFF2-40B4-BE49-F238E27FC236}">
                <a16:creationId xmlns:a16="http://schemas.microsoft.com/office/drawing/2014/main" id="{35977AB4-B35F-A305-B93B-B2CD93A7D9FA}"/>
              </a:ext>
            </a:extLst>
          </p:cNvPr>
          <p:cNvSpPr/>
          <p:nvPr/>
        </p:nvSpPr>
        <p:spPr>
          <a:xfrm>
            <a:off x="361125" y="8763469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object 7">
            <a:hlinkClick r:id="rId10" action="ppaction://hlinksldjump"/>
            <a:extLst>
              <a:ext uri="{FF2B5EF4-FFF2-40B4-BE49-F238E27FC236}">
                <a16:creationId xmlns:a16="http://schemas.microsoft.com/office/drawing/2014/main" id="{AE36BD9C-0122-1A87-3DDA-3E30510C6785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5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owchart: Connector 22">
            <a:hlinkClick r:id="rId4" action="ppaction://hlinksldjump"/>
            <a:extLst>
              <a:ext uri="{FF2B5EF4-FFF2-40B4-BE49-F238E27FC236}">
                <a16:creationId xmlns:a16="http://schemas.microsoft.com/office/drawing/2014/main" id="{8633E813-0160-8329-D21E-C68FE3C850D6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FC3ED173-E853-1EA6-6264-2A237F4B990F}"/>
              </a:ext>
            </a:extLst>
          </p:cNvPr>
          <p:cNvSpPr/>
          <p:nvPr/>
        </p:nvSpPr>
        <p:spPr>
          <a:xfrm>
            <a:off x="16762507" y="904063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bject 3"/>
          <p:cNvSpPr/>
          <p:nvPr/>
        </p:nvSpPr>
        <p:spPr>
          <a:xfrm>
            <a:off x="2150309" y="2084727"/>
            <a:ext cx="13047344" cy="6432550"/>
          </a:xfrm>
          <a:custGeom>
            <a:avLst/>
            <a:gdLst/>
            <a:ahLst/>
            <a:cxnLst/>
            <a:rect l="l" t="t" r="r" b="b"/>
            <a:pathLst>
              <a:path w="13047344" h="6432550">
                <a:moveTo>
                  <a:pt x="13047266" y="6431922"/>
                </a:moveTo>
                <a:lnTo>
                  <a:pt x="0" y="6431922"/>
                </a:lnTo>
                <a:lnTo>
                  <a:pt x="0" y="0"/>
                </a:lnTo>
                <a:lnTo>
                  <a:pt x="13047266" y="0"/>
                </a:lnTo>
                <a:lnTo>
                  <a:pt x="13047266" y="6431922"/>
                </a:lnTo>
                <a:close/>
              </a:path>
            </a:pathLst>
          </a:custGeom>
          <a:solidFill>
            <a:srgbClr val="8C6148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246" y="1779927"/>
            <a:ext cx="13485393" cy="7029101"/>
          </a:xfrm>
          <a:custGeom>
            <a:avLst/>
            <a:gdLst/>
            <a:ahLst/>
            <a:cxnLst/>
            <a:rect l="l" t="t" r="r" b="b"/>
            <a:pathLst>
              <a:path w="13595985" h="7042150">
                <a:moveTo>
                  <a:pt x="548716" y="0"/>
                </a:moveTo>
                <a:lnTo>
                  <a:pt x="13595983" y="0"/>
                </a:lnTo>
                <a:lnTo>
                  <a:pt x="13595983" y="6431922"/>
                </a:lnTo>
                <a:lnTo>
                  <a:pt x="548716" y="6431922"/>
                </a:lnTo>
                <a:lnTo>
                  <a:pt x="548716" y="0"/>
                </a:lnTo>
                <a:close/>
              </a:path>
              <a:path w="13595985" h="7042150">
                <a:moveTo>
                  <a:pt x="0" y="609660"/>
                </a:moveTo>
                <a:lnTo>
                  <a:pt x="13047266" y="609660"/>
                </a:lnTo>
                <a:lnTo>
                  <a:pt x="13047266" y="7041583"/>
                </a:lnTo>
                <a:lnTo>
                  <a:pt x="0" y="7041583"/>
                </a:lnTo>
                <a:lnTo>
                  <a:pt x="0" y="609660"/>
                </a:lnTo>
                <a:close/>
              </a:path>
            </a:pathLst>
          </a:custGeom>
          <a:ln w="91450">
            <a:solidFill>
              <a:srgbClr val="3C412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56490" y="2618083"/>
            <a:ext cx="2058670" cy="5345430"/>
          </a:xfrm>
          <a:custGeom>
            <a:avLst/>
            <a:gdLst/>
            <a:ahLst/>
            <a:cxnLst/>
            <a:rect l="l" t="t" r="r" b="b"/>
            <a:pathLst>
              <a:path w="2058670" h="5345430">
                <a:moveTo>
                  <a:pt x="743458" y="512495"/>
                </a:moveTo>
                <a:lnTo>
                  <a:pt x="738784" y="489331"/>
                </a:lnTo>
                <a:lnTo>
                  <a:pt x="726008" y="470395"/>
                </a:lnTo>
                <a:lnTo>
                  <a:pt x="707085" y="457631"/>
                </a:lnTo>
                <a:lnTo>
                  <a:pt x="683907" y="452945"/>
                </a:lnTo>
                <a:lnTo>
                  <a:pt x="410857" y="452945"/>
                </a:lnTo>
                <a:lnTo>
                  <a:pt x="428282" y="435508"/>
                </a:lnTo>
                <a:lnTo>
                  <a:pt x="441363" y="415810"/>
                </a:lnTo>
                <a:lnTo>
                  <a:pt x="445719" y="393407"/>
                </a:lnTo>
                <a:lnTo>
                  <a:pt x="441363" y="370992"/>
                </a:lnTo>
                <a:lnTo>
                  <a:pt x="428282" y="351294"/>
                </a:lnTo>
                <a:lnTo>
                  <a:pt x="408597" y="338226"/>
                </a:lnTo>
                <a:lnTo>
                  <a:pt x="386181" y="333870"/>
                </a:lnTo>
                <a:lnTo>
                  <a:pt x="363766" y="338226"/>
                </a:lnTo>
                <a:lnTo>
                  <a:pt x="224548" y="470852"/>
                </a:lnTo>
                <a:lnTo>
                  <a:pt x="207543" y="512495"/>
                </a:lnTo>
                <a:lnTo>
                  <a:pt x="208724" y="524332"/>
                </a:lnTo>
                <a:lnTo>
                  <a:pt x="344081" y="673684"/>
                </a:lnTo>
                <a:lnTo>
                  <a:pt x="386181" y="691121"/>
                </a:lnTo>
                <a:lnTo>
                  <a:pt x="408597" y="686765"/>
                </a:lnTo>
                <a:lnTo>
                  <a:pt x="428282" y="673684"/>
                </a:lnTo>
                <a:lnTo>
                  <a:pt x="441363" y="653999"/>
                </a:lnTo>
                <a:lnTo>
                  <a:pt x="445719" y="631583"/>
                </a:lnTo>
                <a:lnTo>
                  <a:pt x="441363" y="609180"/>
                </a:lnTo>
                <a:lnTo>
                  <a:pt x="428282" y="589483"/>
                </a:lnTo>
                <a:lnTo>
                  <a:pt x="410857" y="572046"/>
                </a:lnTo>
                <a:lnTo>
                  <a:pt x="683907" y="572046"/>
                </a:lnTo>
                <a:lnTo>
                  <a:pt x="707085" y="567359"/>
                </a:lnTo>
                <a:lnTo>
                  <a:pt x="726008" y="554596"/>
                </a:lnTo>
                <a:lnTo>
                  <a:pt x="738784" y="535660"/>
                </a:lnTo>
                <a:lnTo>
                  <a:pt x="743458" y="512495"/>
                </a:lnTo>
                <a:close/>
              </a:path>
              <a:path w="2058670" h="5345430">
                <a:moveTo>
                  <a:pt x="952728" y="275653"/>
                </a:moveTo>
                <a:lnTo>
                  <a:pt x="947877" y="227469"/>
                </a:lnTo>
                <a:lnTo>
                  <a:pt x="933945" y="182587"/>
                </a:lnTo>
                <a:lnTo>
                  <a:pt x="911898" y="141973"/>
                </a:lnTo>
                <a:lnTo>
                  <a:pt x="882713" y="106591"/>
                </a:lnTo>
                <a:lnTo>
                  <a:pt x="847318" y="77393"/>
                </a:lnTo>
                <a:lnTo>
                  <a:pt x="833640" y="69977"/>
                </a:lnTo>
                <a:lnTo>
                  <a:pt x="833640" y="275653"/>
                </a:lnTo>
                <a:lnTo>
                  <a:pt x="833640" y="750201"/>
                </a:lnTo>
                <a:lnTo>
                  <a:pt x="824217" y="796912"/>
                </a:lnTo>
                <a:lnTo>
                  <a:pt x="798499" y="835063"/>
                </a:lnTo>
                <a:lnTo>
                  <a:pt x="760349" y="860780"/>
                </a:lnTo>
                <a:lnTo>
                  <a:pt x="713638" y="870204"/>
                </a:lnTo>
                <a:lnTo>
                  <a:pt x="239090" y="870204"/>
                </a:lnTo>
                <a:lnTo>
                  <a:pt x="192379" y="860780"/>
                </a:lnTo>
                <a:lnTo>
                  <a:pt x="154241" y="835063"/>
                </a:lnTo>
                <a:lnTo>
                  <a:pt x="128524" y="796912"/>
                </a:lnTo>
                <a:lnTo>
                  <a:pt x="119087" y="750201"/>
                </a:lnTo>
                <a:lnTo>
                  <a:pt x="119087" y="275653"/>
                </a:lnTo>
                <a:lnTo>
                  <a:pt x="128524" y="228942"/>
                </a:lnTo>
                <a:lnTo>
                  <a:pt x="154241" y="190804"/>
                </a:lnTo>
                <a:lnTo>
                  <a:pt x="192379" y="165087"/>
                </a:lnTo>
                <a:lnTo>
                  <a:pt x="239090" y="155651"/>
                </a:lnTo>
                <a:lnTo>
                  <a:pt x="713638" y="155651"/>
                </a:lnTo>
                <a:lnTo>
                  <a:pt x="760349" y="165087"/>
                </a:lnTo>
                <a:lnTo>
                  <a:pt x="798499" y="190804"/>
                </a:lnTo>
                <a:lnTo>
                  <a:pt x="824217" y="228942"/>
                </a:lnTo>
                <a:lnTo>
                  <a:pt x="833640" y="275653"/>
                </a:lnTo>
                <a:lnTo>
                  <a:pt x="833640" y="69977"/>
                </a:lnTo>
                <a:lnTo>
                  <a:pt x="806716" y="55346"/>
                </a:lnTo>
                <a:lnTo>
                  <a:pt x="761834" y="41414"/>
                </a:lnTo>
                <a:lnTo>
                  <a:pt x="713638" y="36563"/>
                </a:lnTo>
                <a:lnTo>
                  <a:pt x="239090" y="36563"/>
                </a:lnTo>
                <a:lnTo>
                  <a:pt x="190906" y="41414"/>
                </a:lnTo>
                <a:lnTo>
                  <a:pt x="146024" y="55346"/>
                </a:lnTo>
                <a:lnTo>
                  <a:pt x="105410" y="77393"/>
                </a:lnTo>
                <a:lnTo>
                  <a:pt x="70027" y="106591"/>
                </a:lnTo>
                <a:lnTo>
                  <a:pt x="40830" y="141973"/>
                </a:lnTo>
                <a:lnTo>
                  <a:pt x="18783" y="182587"/>
                </a:lnTo>
                <a:lnTo>
                  <a:pt x="4851" y="227469"/>
                </a:lnTo>
                <a:lnTo>
                  <a:pt x="0" y="275653"/>
                </a:lnTo>
                <a:lnTo>
                  <a:pt x="0" y="750201"/>
                </a:lnTo>
                <a:lnTo>
                  <a:pt x="4851" y="798385"/>
                </a:lnTo>
                <a:lnTo>
                  <a:pt x="18783" y="843267"/>
                </a:lnTo>
                <a:lnTo>
                  <a:pt x="40830" y="883881"/>
                </a:lnTo>
                <a:lnTo>
                  <a:pt x="70027" y="919264"/>
                </a:lnTo>
                <a:lnTo>
                  <a:pt x="105410" y="948461"/>
                </a:lnTo>
                <a:lnTo>
                  <a:pt x="146024" y="970508"/>
                </a:lnTo>
                <a:lnTo>
                  <a:pt x="190906" y="984440"/>
                </a:lnTo>
                <a:lnTo>
                  <a:pt x="239090" y="989291"/>
                </a:lnTo>
                <a:lnTo>
                  <a:pt x="713638" y="989291"/>
                </a:lnTo>
                <a:lnTo>
                  <a:pt x="761834" y="984440"/>
                </a:lnTo>
                <a:lnTo>
                  <a:pt x="806716" y="970508"/>
                </a:lnTo>
                <a:lnTo>
                  <a:pt x="847318" y="948461"/>
                </a:lnTo>
                <a:lnTo>
                  <a:pt x="882713" y="919264"/>
                </a:lnTo>
                <a:lnTo>
                  <a:pt x="911898" y="883881"/>
                </a:lnTo>
                <a:lnTo>
                  <a:pt x="933945" y="843267"/>
                </a:lnTo>
                <a:lnTo>
                  <a:pt x="947877" y="798385"/>
                </a:lnTo>
                <a:lnTo>
                  <a:pt x="952728" y="750201"/>
                </a:lnTo>
                <a:lnTo>
                  <a:pt x="952728" y="275653"/>
                </a:lnTo>
                <a:close/>
              </a:path>
              <a:path w="2058670" h="5345430">
                <a:moveTo>
                  <a:pt x="1584274" y="1935632"/>
                </a:moveTo>
                <a:lnTo>
                  <a:pt x="1582280" y="1888794"/>
                </a:lnTo>
                <a:lnTo>
                  <a:pt x="1576412" y="1843074"/>
                </a:lnTo>
                <a:lnTo>
                  <a:pt x="1566824" y="1798612"/>
                </a:lnTo>
                <a:lnTo>
                  <a:pt x="1553692" y="1755584"/>
                </a:lnTo>
                <a:lnTo>
                  <a:pt x="1537182" y="1714157"/>
                </a:lnTo>
                <a:lnTo>
                  <a:pt x="1517434" y="1674482"/>
                </a:lnTo>
                <a:lnTo>
                  <a:pt x="1494624" y="1636737"/>
                </a:lnTo>
                <a:lnTo>
                  <a:pt x="1468932" y="1601063"/>
                </a:lnTo>
                <a:lnTo>
                  <a:pt x="1440484" y="1567649"/>
                </a:lnTo>
                <a:lnTo>
                  <a:pt x="1409484" y="1536636"/>
                </a:lnTo>
                <a:lnTo>
                  <a:pt x="1376057" y="1508201"/>
                </a:lnTo>
                <a:lnTo>
                  <a:pt x="1340396" y="1482496"/>
                </a:lnTo>
                <a:lnTo>
                  <a:pt x="1302639" y="1459687"/>
                </a:lnTo>
                <a:lnTo>
                  <a:pt x="1293279" y="1455039"/>
                </a:lnTo>
                <a:lnTo>
                  <a:pt x="1293279" y="1850783"/>
                </a:lnTo>
                <a:lnTo>
                  <a:pt x="1291437" y="1859915"/>
                </a:lnTo>
                <a:lnTo>
                  <a:pt x="1286421" y="1867369"/>
                </a:lnTo>
                <a:lnTo>
                  <a:pt x="1278953" y="1872399"/>
                </a:lnTo>
                <a:lnTo>
                  <a:pt x="1269822" y="1874240"/>
                </a:lnTo>
                <a:lnTo>
                  <a:pt x="1233970" y="1874240"/>
                </a:lnTo>
                <a:lnTo>
                  <a:pt x="1233970" y="2146871"/>
                </a:lnTo>
                <a:lnTo>
                  <a:pt x="1229537" y="2168791"/>
                </a:lnTo>
                <a:lnTo>
                  <a:pt x="1217472" y="2186686"/>
                </a:lnTo>
                <a:lnTo>
                  <a:pt x="1199565" y="2198763"/>
                </a:lnTo>
                <a:lnTo>
                  <a:pt x="1177658" y="2203183"/>
                </a:lnTo>
                <a:lnTo>
                  <a:pt x="1097876" y="2203183"/>
                </a:lnTo>
                <a:lnTo>
                  <a:pt x="1097876" y="2043645"/>
                </a:lnTo>
                <a:lnTo>
                  <a:pt x="1096403" y="2036343"/>
                </a:lnTo>
                <a:lnTo>
                  <a:pt x="1092377" y="2030374"/>
                </a:lnTo>
                <a:lnTo>
                  <a:pt x="1086408" y="2026348"/>
                </a:lnTo>
                <a:lnTo>
                  <a:pt x="1079106" y="2024875"/>
                </a:lnTo>
                <a:lnTo>
                  <a:pt x="971181" y="2024875"/>
                </a:lnTo>
                <a:lnTo>
                  <a:pt x="963879" y="2026348"/>
                </a:lnTo>
                <a:lnTo>
                  <a:pt x="957910" y="2030374"/>
                </a:lnTo>
                <a:lnTo>
                  <a:pt x="953884" y="2036343"/>
                </a:lnTo>
                <a:lnTo>
                  <a:pt x="952411" y="2043645"/>
                </a:lnTo>
                <a:lnTo>
                  <a:pt x="952411" y="2203183"/>
                </a:lnTo>
                <a:lnTo>
                  <a:pt x="872642" y="2203183"/>
                </a:lnTo>
                <a:lnTo>
                  <a:pt x="850722" y="2198763"/>
                </a:lnTo>
                <a:lnTo>
                  <a:pt x="832827" y="2186686"/>
                </a:lnTo>
                <a:lnTo>
                  <a:pt x="820750" y="2168791"/>
                </a:lnTo>
                <a:lnTo>
                  <a:pt x="816330" y="2146871"/>
                </a:lnTo>
                <a:lnTo>
                  <a:pt x="816330" y="1874240"/>
                </a:lnTo>
                <a:lnTo>
                  <a:pt x="780656" y="1874240"/>
                </a:lnTo>
                <a:lnTo>
                  <a:pt x="757212" y="1851736"/>
                </a:lnTo>
                <a:lnTo>
                  <a:pt x="757986" y="1844725"/>
                </a:lnTo>
                <a:lnTo>
                  <a:pt x="1010031" y="1627149"/>
                </a:lnTo>
                <a:lnTo>
                  <a:pt x="1025131" y="1621637"/>
                </a:lnTo>
                <a:lnTo>
                  <a:pt x="1033056" y="1623009"/>
                </a:lnTo>
                <a:lnTo>
                  <a:pt x="1040244" y="1627149"/>
                </a:lnTo>
                <a:lnTo>
                  <a:pt x="1283004" y="1831365"/>
                </a:lnTo>
                <a:lnTo>
                  <a:pt x="1289189" y="1835569"/>
                </a:lnTo>
                <a:lnTo>
                  <a:pt x="1293266" y="1842693"/>
                </a:lnTo>
                <a:lnTo>
                  <a:pt x="1293279" y="1850783"/>
                </a:lnTo>
                <a:lnTo>
                  <a:pt x="1293279" y="1455039"/>
                </a:lnTo>
                <a:lnTo>
                  <a:pt x="1221536" y="1423428"/>
                </a:lnTo>
                <a:lnTo>
                  <a:pt x="1178509" y="1410296"/>
                </a:lnTo>
                <a:lnTo>
                  <a:pt x="1134059" y="1400721"/>
                </a:lnTo>
                <a:lnTo>
                  <a:pt x="1088326" y="1394853"/>
                </a:lnTo>
                <a:lnTo>
                  <a:pt x="1041501" y="1392859"/>
                </a:lnTo>
                <a:lnTo>
                  <a:pt x="994664" y="1394853"/>
                </a:lnTo>
                <a:lnTo>
                  <a:pt x="948931" y="1400721"/>
                </a:lnTo>
                <a:lnTo>
                  <a:pt x="904481" y="1410296"/>
                </a:lnTo>
                <a:lnTo>
                  <a:pt x="861453" y="1423428"/>
                </a:lnTo>
                <a:lnTo>
                  <a:pt x="820026" y="1439951"/>
                </a:lnTo>
                <a:lnTo>
                  <a:pt x="780351" y="1459687"/>
                </a:lnTo>
                <a:lnTo>
                  <a:pt x="742607" y="1482496"/>
                </a:lnTo>
                <a:lnTo>
                  <a:pt x="706932" y="1508201"/>
                </a:lnTo>
                <a:lnTo>
                  <a:pt x="673519" y="1536636"/>
                </a:lnTo>
                <a:lnTo>
                  <a:pt x="642505" y="1567649"/>
                </a:lnTo>
                <a:lnTo>
                  <a:pt x="614057" y="1601063"/>
                </a:lnTo>
                <a:lnTo>
                  <a:pt x="588365" y="1636737"/>
                </a:lnTo>
                <a:lnTo>
                  <a:pt x="565556" y="1674482"/>
                </a:lnTo>
                <a:lnTo>
                  <a:pt x="545807" y="1714157"/>
                </a:lnTo>
                <a:lnTo>
                  <a:pt x="529297" y="1755584"/>
                </a:lnTo>
                <a:lnTo>
                  <a:pt x="516166" y="1798612"/>
                </a:lnTo>
                <a:lnTo>
                  <a:pt x="506577" y="1843074"/>
                </a:lnTo>
                <a:lnTo>
                  <a:pt x="500710" y="1888794"/>
                </a:lnTo>
                <a:lnTo>
                  <a:pt x="498716" y="1935632"/>
                </a:lnTo>
                <a:lnTo>
                  <a:pt x="500710" y="1982457"/>
                </a:lnTo>
                <a:lnTo>
                  <a:pt x="506577" y="2028190"/>
                </a:lnTo>
                <a:lnTo>
                  <a:pt x="516166" y="2072640"/>
                </a:lnTo>
                <a:lnTo>
                  <a:pt x="529297" y="2115667"/>
                </a:lnTo>
                <a:lnTo>
                  <a:pt x="545807" y="2157095"/>
                </a:lnTo>
                <a:lnTo>
                  <a:pt x="565556" y="2196769"/>
                </a:lnTo>
                <a:lnTo>
                  <a:pt x="588365" y="2234527"/>
                </a:lnTo>
                <a:lnTo>
                  <a:pt x="614057" y="2270188"/>
                </a:lnTo>
                <a:lnTo>
                  <a:pt x="642505" y="2303615"/>
                </a:lnTo>
                <a:lnTo>
                  <a:pt x="673519" y="2334628"/>
                </a:lnTo>
                <a:lnTo>
                  <a:pt x="706932" y="2363063"/>
                </a:lnTo>
                <a:lnTo>
                  <a:pt x="742607" y="2388768"/>
                </a:lnTo>
                <a:lnTo>
                  <a:pt x="780351" y="2411565"/>
                </a:lnTo>
                <a:lnTo>
                  <a:pt x="820026" y="2431313"/>
                </a:lnTo>
                <a:lnTo>
                  <a:pt x="861453" y="2447836"/>
                </a:lnTo>
                <a:lnTo>
                  <a:pt x="904481" y="2460968"/>
                </a:lnTo>
                <a:lnTo>
                  <a:pt x="948931" y="2470543"/>
                </a:lnTo>
                <a:lnTo>
                  <a:pt x="994664" y="2476411"/>
                </a:lnTo>
                <a:lnTo>
                  <a:pt x="1041501" y="2478405"/>
                </a:lnTo>
                <a:lnTo>
                  <a:pt x="1088326" y="2476411"/>
                </a:lnTo>
                <a:lnTo>
                  <a:pt x="1134059" y="2470543"/>
                </a:lnTo>
                <a:lnTo>
                  <a:pt x="1178509" y="2460968"/>
                </a:lnTo>
                <a:lnTo>
                  <a:pt x="1221536" y="2447836"/>
                </a:lnTo>
                <a:lnTo>
                  <a:pt x="1262964" y="2431313"/>
                </a:lnTo>
                <a:lnTo>
                  <a:pt x="1302639" y="2411565"/>
                </a:lnTo>
                <a:lnTo>
                  <a:pt x="1340396" y="2388768"/>
                </a:lnTo>
                <a:lnTo>
                  <a:pt x="1376057" y="2363063"/>
                </a:lnTo>
                <a:lnTo>
                  <a:pt x="1409484" y="2334628"/>
                </a:lnTo>
                <a:lnTo>
                  <a:pt x="1440484" y="2303615"/>
                </a:lnTo>
                <a:lnTo>
                  <a:pt x="1468932" y="2270188"/>
                </a:lnTo>
                <a:lnTo>
                  <a:pt x="1494624" y="2234527"/>
                </a:lnTo>
                <a:lnTo>
                  <a:pt x="1517434" y="2196769"/>
                </a:lnTo>
                <a:lnTo>
                  <a:pt x="1537182" y="2157095"/>
                </a:lnTo>
                <a:lnTo>
                  <a:pt x="1553692" y="2115667"/>
                </a:lnTo>
                <a:lnTo>
                  <a:pt x="1566824" y="2072640"/>
                </a:lnTo>
                <a:lnTo>
                  <a:pt x="1576412" y="2028190"/>
                </a:lnTo>
                <a:lnTo>
                  <a:pt x="1582280" y="1982457"/>
                </a:lnTo>
                <a:lnTo>
                  <a:pt x="1584274" y="1935632"/>
                </a:lnTo>
                <a:close/>
              </a:path>
              <a:path w="2058670" h="5345430">
                <a:moveTo>
                  <a:pt x="1642071" y="3295040"/>
                </a:moveTo>
                <a:lnTo>
                  <a:pt x="1640065" y="3247936"/>
                </a:lnTo>
                <a:lnTo>
                  <a:pt x="1634147" y="3201797"/>
                </a:lnTo>
                <a:lnTo>
                  <a:pt x="1624482" y="3156966"/>
                </a:lnTo>
                <a:lnTo>
                  <a:pt x="1611223" y="3113519"/>
                </a:lnTo>
                <a:lnTo>
                  <a:pt x="1594561" y="3071723"/>
                </a:lnTo>
                <a:lnTo>
                  <a:pt x="1574634" y="3031693"/>
                </a:lnTo>
                <a:lnTo>
                  <a:pt x="1551622" y="2993593"/>
                </a:lnTo>
                <a:lnTo>
                  <a:pt x="1525689" y="2957601"/>
                </a:lnTo>
                <a:lnTo>
                  <a:pt x="1496987" y="2923883"/>
                </a:lnTo>
                <a:lnTo>
                  <a:pt x="1479829" y="2906725"/>
                </a:lnTo>
                <a:lnTo>
                  <a:pt x="1479829" y="3295040"/>
                </a:lnTo>
                <a:lnTo>
                  <a:pt x="1477149" y="3340455"/>
                </a:lnTo>
                <a:lnTo>
                  <a:pt x="1468018" y="3385604"/>
                </a:lnTo>
                <a:lnTo>
                  <a:pt x="1452448" y="3430422"/>
                </a:lnTo>
                <a:lnTo>
                  <a:pt x="1430477" y="3474796"/>
                </a:lnTo>
                <a:lnTo>
                  <a:pt x="1402156" y="3518611"/>
                </a:lnTo>
                <a:lnTo>
                  <a:pt x="1396060" y="3523653"/>
                </a:lnTo>
                <a:lnTo>
                  <a:pt x="1389811" y="3523653"/>
                </a:lnTo>
                <a:lnTo>
                  <a:pt x="1387322" y="3522903"/>
                </a:lnTo>
                <a:lnTo>
                  <a:pt x="1379715" y="3517404"/>
                </a:lnTo>
                <a:lnTo>
                  <a:pt x="1378496" y="3509784"/>
                </a:lnTo>
                <a:lnTo>
                  <a:pt x="1382445" y="3504349"/>
                </a:lnTo>
                <a:lnTo>
                  <a:pt x="1409077" y="3463188"/>
                </a:lnTo>
                <a:lnTo>
                  <a:pt x="1421320" y="3438525"/>
                </a:lnTo>
                <a:lnTo>
                  <a:pt x="1429727" y="3421621"/>
                </a:lnTo>
                <a:lnTo>
                  <a:pt x="1444371" y="3379724"/>
                </a:lnTo>
                <a:lnTo>
                  <a:pt x="1452968" y="3337610"/>
                </a:lnTo>
                <a:lnTo>
                  <a:pt x="1455483" y="3295358"/>
                </a:lnTo>
                <a:lnTo>
                  <a:pt x="1450467" y="3244989"/>
                </a:lnTo>
                <a:lnTo>
                  <a:pt x="1436789" y="3198812"/>
                </a:lnTo>
                <a:lnTo>
                  <a:pt x="1419847" y="3166986"/>
                </a:lnTo>
                <a:lnTo>
                  <a:pt x="1414513" y="3156966"/>
                </a:lnTo>
                <a:lnTo>
                  <a:pt x="1383690" y="3119615"/>
                </a:lnTo>
                <a:lnTo>
                  <a:pt x="1378940" y="3114852"/>
                </a:lnTo>
                <a:lnTo>
                  <a:pt x="1378940" y="3107156"/>
                </a:lnTo>
                <a:lnTo>
                  <a:pt x="1388452" y="3097644"/>
                </a:lnTo>
                <a:lnTo>
                  <a:pt x="1396149" y="3097644"/>
                </a:lnTo>
                <a:lnTo>
                  <a:pt x="1434782" y="3143427"/>
                </a:lnTo>
                <a:lnTo>
                  <a:pt x="1459280" y="3189325"/>
                </a:lnTo>
                <a:lnTo>
                  <a:pt x="1474317" y="3239922"/>
                </a:lnTo>
                <a:lnTo>
                  <a:pt x="1479829" y="3295040"/>
                </a:lnTo>
                <a:lnTo>
                  <a:pt x="1479829" y="2906725"/>
                </a:lnTo>
                <a:lnTo>
                  <a:pt x="1465694" y="2892590"/>
                </a:lnTo>
                <a:lnTo>
                  <a:pt x="1431975" y="2863888"/>
                </a:lnTo>
                <a:lnTo>
                  <a:pt x="1395984" y="2837954"/>
                </a:lnTo>
                <a:lnTo>
                  <a:pt x="1366799" y="2820327"/>
                </a:lnTo>
                <a:lnTo>
                  <a:pt x="1366799" y="3306356"/>
                </a:lnTo>
                <a:lnTo>
                  <a:pt x="1363091" y="3338398"/>
                </a:lnTo>
                <a:lnTo>
                  <a:pt x="1338072" y="3402190"/>
                </a:lnTo>
                <a:lnTo>
                  <a:pt x="1314437" y="3436886"/>
                </a:lnTo>
                <a:lnTo>
                  <a:pt x="1310817" y="3438525"/>
                </a:lnTo>
                <a:lnTo>
                  <a:pt x="1304582" y="3438525"/>
                </a:lnTo>
                <a:lnTo>
                  <a:pt x="1301978" y="3437712"/>
                </a:lnTo>
                <a:lnTo>
                  <a:pt x="1294434" y="3431921"/>
                </a:lnTo>
                <a:lnTo>
                  <a:pt x="1293431" y="3424275"/>
                </a:lnTo>
                <a:lnTo>
                  <a:pt x="1297520" y="3418941"/>
                </a:lnTo>
                <a:lnTo>
                  <a:pt x="1316634" y="3390620"/>
                </a:lnTo>
                <a:lnTo>
                  <a:pt x="1330528" y="3362312"/>
                </a:lnTo>
                <a:lnTo>
                  <a:pt x="1339151" y="3334093"/>
                </a:lnTo>
                <a:lnTo>
                  <a:pt x="1342466" y="3306064"/>
                </a:lnTo>
                <a:lnTo>
                  <a:pt x="1339532" y="3277895"/>
                </a:lnTo>
                <a:lnTo>
                  <a:pt x="1330794" y="3248749"/>
                </a:lnTo>
                <a:lnTo>
                  <a:pt x="1316278" y="3218751"/>
                </a:lnTo>
                <a:lnTo>
                  <a:pt x="1296022" y="3188043"/>
                </a:lnTo>
                <a:lnTo>
                  <a:pt x="1292009" y="3182645"/>
                </a:lnTo>
                <a:lnTo>
                  <a:pt x="1293126" y="3175025"/>
                </a:lnTo>
                <a:lnTo>
                  <a:pt x="1303921" y="3166986"/>
                </a:lnTo>
                <a:lnTo>
                  <a:pt x="1311541" y="3168104"/>
                </a:lnTo>
                <a:lnTo>
                  <a:pt x="1315554" y="3173501"/>
                </a:lnTo>
                <a:lnTo>
                  <a:pt x="1337906" y="3207550"/>
                </a:lnTo>
                <a:lnTo>
                  <a:pt x="1353934" y="3241116"/>
                </a:lnTo>
                <a:lnTo>
                  <a:pt x="1363573" y="3274098"/>
                </a:lnTo>
                <a:lnTo>
                  <a:pt x="1366799" y="3306356"/>
                </a:lnTo>
                <a:lnTo>
                  <a:pt x="1366799" y="2820327"/>
                </a:lnTo>
                <a:lnTo>
                  <a:pt x="1317866" y="2795028"/>
                </a:lnTo>
                <a:lnTo>
                  <a:pt x="1276057" y="2778353"/>
                </a:lnTo>
                <a:lnTo>
                  <a:pt x="1232636" y="2765107"/>
                </a:lnTo>
                <a:lnTo>
                  <a:pt x="1187780" y="2755442"/>
                </a:lnTo>
                <a:lnTo>
                  <a:pt x="1176020" y="2753931"/>
                </a:lnTo>
                <a:lnTo>
                  <a:pt x="1176020" y="3577996"/>
                </a:lnTo>
                <a:lnTo>
                  <a:pt x="1175080" y="3581247"/>
                </a:lnTo>
                <a:lnTo>
                  <a:pt x="1173226" y="3584041"/>
                </a:lnTo>
                <a:lnTo>
                  <a:pt x="1170432" y="3586823"/>
                </a:lnTo>
                <a:lnTo>
                  <a:pt x="1168107" y="3588220"/>
                </a:lnTo>
                <a:lnTo>
                  <a:pt x="1162519" y="3588220"/>
                </a:lnTo>
                <a:lnTo>
                  <a:pt x="1159268" y="3587292"/>
                </a:lnTo>
                <a:lnTo>
                  <a:pt x="1156474" y="3585438"/>
                </a:lnTo>
                <a:lnTo>
                  <a:pt x="968108" y="3426358"/>
                </a:lnTo>
                <a:lnTo>
                  <a:pt x="793686" y="3426358"/>
                </a:lnTo>
                <a:lnTo>
                  <a:pt x="790892" y="3424961"/>
                </a:lnTo>
                <a:lnTo>
                  <a:pt x="788098" y="3422180"/>
                </a:lnTo>
                <a:lnTo>
                  <a:pt x="785304" y="3420313"/>
                </a:lnTo>
                <a:lnTo>
                  <a:pt x="783907" y="3417519"/>
                </a:lnTo>
                <a:lnTo>
                  <a:pt x="783907" y="3195193"/>
                </a:lnTo>
                <a:lnTo>
                  <a:pt x="785304" y="3191941"/>
                </a:lnTo>
                <a:lnTo>
                  <a:pt x="788098" y="3189147"/>
                </a:lnTo>
                <a:lnTo>
                  <a:pt x="790892" y="3187281"/>
                </a:lnTo>
                <a:lnTo>
                  <a:pt x="793686" y="3186353"/>
                </a:lnTo>
                <a:lnTo>
                  <a:pt x="968108" y="3186353"/>
                </a:lnTo>
                <a:lnTo>
                  <a:pt x="1156474" y="3024492"/>
                </a:lnTo>
                <a:lnTo>
                  <a:pt x="1158341" y="3021711"/>
                </a:lnTo>
                <a:lnTo>
                  <a:pt x="1161135" y="3020314"/>
                </a:lnTo>
                <a:lnTo>
                  <a:pt x="1166710" y="3020314"/>
                </a:lnTo>
                <a:lnTo>
                  <a:pt x="1168565" y="3021711"/>
                </a:lnTo>
                <a:lnTo>
                  <a:pt x="1170432" y="3024492"/>
                </a:lnTo>
                <a:lnTo>
                  <a:pt x="1173226" y="3027286"/>
                </a:lnTo>
                <a:lnTo>
                  <a:pt x="1174623" y="3029610"/>
                </a:lnTo>
                <a:lnTo>
                  <a:pt x="1176020" y="3577996"/>
                </a:lnTo>
                <a:lnTo>
                  <a:pt x="1176020" y="2753931"/>
                </a:lnTo>
                <a:lnTo>
                  <a:pt x="1141641" y="2749512"/>
                </a:lnTo>
                <a:lnTo>
                  <a:pt x="1094384" y="2747505"/>
                </a:lnTo>
                <a:lnTo>
                  <a:pt x="1047127" y="2749512"/>
                </a:lnTo>
                <a:lnTo>
                  <a:pt x="1000988" y="2755442"/>
                </a:lnTo>
                <a:lnTo>
                  <a:pt x="956132" y="2765107"/>
                </a:lnTo>
                <a:lnTo>
                  <a:pt x="912710" y="2778353"/>
                </a:lnTo>
                <a:lnTo>
                  <a:pt x="870902" y="2795028"/>
                </a:lnTo>
                <a:lnTo>
                  <a:pt x="830872" y="2814942"/>
                </a:lnTo>
                <a:lnTo>
                  <a:pt x="792784" y="2837954"/>
                </a:lnTo>
                <a:lnTo>
                  <a:pt x="756793" y="2863888"/>
                </a:lnTo>
                <a:lnTo>
                  <a:pt x="723074" y="2892590"/>
                </a:lnTo>
                <a:lnTo>
                  <a:pt x="691781" y="2923883"/>
                </a:lnTo>
                <a:lnTo>
                  <a:pt x="663079" y="2957601"/>
                </a:lnTo>
                <a:lnTo>
                  <a:pt x="637146" y="2993593"/>
                </a:lnTo>
                <a:lnTo>
                  <a:pt x="614133" y="3031693"/>
                </a:lnTo>
                <a:lnTo>
                  <a:pt x="594220" y="3071723"/>
                </a:lnTo>
                <a:lnTo>
                  <a:pt x="577545" y="3113519"/>
                </a:lnTo>
                <a:lnTo>
                  <a:pt x="564299" y="3156940"/>
                </a:lnTo>
                <a:lnTo>
                  <a:pt x="554621" y="3201797"/>
                </a:lnTo>
                <a:lnTo>
                  <a:pt x="548703" y="3247936"/>
                </a:lnTo>
                <a:lnTo>
                  <a:pt x="546696" y="3295040"/>
                </a:lnTo>
                <a:lnTo>
                  <a:pt x="546696" y="3295358"/>
                </a:lnTo>
                <a:lnTo>
                  <a:pt x="548703" y="3342449"/>
                </a:lnTo>
                <a:lnTo>
                  <a:pt x="554621" y="3388588"/>
                </a:lnTo>
                <a:lnTo>
                  <a:pt x="564299" y="3433457"/>
                </a:lnTo>
                <a:lnTo>
                  <a:pt x="577545" y="3476866"/>
                </a:lnTo>
                <a:lnTo>
                  <a:pt x="594194" y="3518611"/>
                </a:lnTo>
                <a:lnTo>
                  <a:pt x="614133" y="3558705"/>
                </a:lnTo>
                <a:lnTo>
                  <a:pt x="637146" y="3596792"/>
                </a:lnTo>
                <a:lnTo>
                  <a:pt x="663079" y="3632784"/>
                </a:lnTo>
                <a:lnTo>
                  <a:pt x="691781" y="3666515"/>
                </a:lnTo>
                <a:lnTo>
                  <a:pt x="723074" y="3697808"/>
                </a:lnTo>
                <a:lnTo>
                  <a:pt x="756793" y="3726497"/>
                </a:lnTo>
                <a:lnTo>
                  <a:pt x="792784" y="3752431"/>
                </a:lnTo>
                <a:lnTo>
                  <a:pt x="830872" y="3775443"/>
                </a:lnTo>
                <a:lnTo>
                  <a:pt x="870902" y="3795369"/>
                </a:lnTo>
                <a:lnTo>
                  <a:pt x="912710" y="3812032"/>
                </a:lnTo>
                <a:lnTo>
                  <a:pt x="956132" y="3825290"/>
                </a:lnTo>
                <a:lnTo>
                  <a:pt x="1000988" y="3834955"/>
                </a:lnTo>
                <a:lnTo>
                  <a:pt x="1047127" y="3840873"/>
                </a:lnTo>
                <a:lnTo>
                  <a:pt x="1094384" y="3842880"/>
                </a:lnTo>
                <a:lnTo>
                  <a:pt x="1141641" y="3840873"/>
                </a:lnTo>
                <a:lnTo>
                  <a:pt x="1187780" y="3834955"/>
                </a:lnTo>
                <a:lnTo>
                  <a:pt x="1232636" y="3825290"/>
                </a:lnTo>
                <a:lnTo>
                  <a:pt x="1276057" y="3812032"/>
                </a:lnTo>
                <a:lnTo>
                  <a:pt x="1317866" y="3795369"/>
                </a:lnTo>
                <a:lnTo>
                  <a:pt x="1357896" y="3775443"/>
                </a:lnTo>
                <a:lnTo>
                  <a:pt x="1395984" y="3752431"/>
                </a:lnTo>
                <a:lnTo>
                  <a:pt x="1431975" y="3726497"/>
                </a:lnTo>
                <a:lnTo>
                  <a:pt x="1465694" y="3697808"/>
                </a:lnTo>
                <a:lnTo>
                  <a:pt x="1496987" y="3666515"/>
                </a:lnTo>
                <a:lnTo>
                  <a:pt x="1525689" y="3632784"/>
                </a:lnTo>
                <a:lnTo>
                  <a:pt x="1551622" y="3596792"/>
                </a:lnTo>
                <a:lnTo>
                  <a:pt x="1574634" y="3558705"/>
                </a:lnTo>
                <a:lnTo>
                  <a:pt x="1592072" y="3523653"/>
                </a:lnTo>
                <a:lnTo>
                  <a:pt x="1611223" y="3476866"/>
                </a:lnTo>
                <a:lnTo>
                  <a:pt x="1624469" y="3433457"/>
                </a:lnTo>
                <a:lnTo>
                  <a:pt x="1634147" y="3388588"/>
                </a:lnTo>
                <a:lnTo>
                  <a:pt x="1640065" y="3342449"/>
                </a:lnTo>
                <a:lnTo>
                  <a:pt x="1642071" y="3295040"/>
                </a:lnTo>
                <a:close/>
              </a:path>
              <a:path w="2058670" h="5345430">
                <a:moveTo>
                  <a:pt x="1654035" y="4797666"/>
                </a:moveTo>
                <a:lnTo>
                  <a:pt x="1652028" y="4750422"/>
                </a:lnTo>
                <a:lnTo>
                  <a:pt x="1646110" y="4704296"/>
                </a:lnTo>
                <a:lnTo>
                  <a:pt x="1636445" y="4659439"/>
                </a:lnTo>
                <a:lnTo>
                  <a:pt x="1623199" y="4616043"/>
                </a:lnTo>
                <a:lnTo>
                  <a:pt x="1606537" y="4574248"/>
                </a:lnTo>
                <a:lnTo>
                  <a:pt x="1586611" y="4534230"/>
                </a:lnTo>
                <a:lnTo>
                  <a:pt x="1563611" y="4496143"/>
                </a:lnTo>
                <a:lnTo>
                  <a:pt x="1537677" y="4460164"/>
                </a:lnTo>
                <a:lnTo>
                  <a:pt x="1509001" y="4426445"/>
                </a:lnTo>
                <a:lnTo>
                  <a:pt x="1477708" y="4395165"/>
                </a:lnTo>
                <a:lnTo>
                  <a:pt x="1444002" y="4366476"/>
                </a:lnTo>
                <a:lnTo>
                  <a:pt x="1408023" y="4340555"/>
                </a:lnTo>
                <a:lnTo>
                  <a:pt x="1400441" y="4335983"/>
                </a:lnTo>
                <a:lnTo>
                  <a:pt x="1400441" y="5017630"/>
                </a:lnTo>
                <a:lnTo>
                  <a:pt x="1395044" y="5045392"/>
                </a:lnTo>
                <a:lnTo>
                  <a:pt x="1378839" y="5069789"/>
                </a:lnTo>
                <a:lnTo>
                  <a:pt x="1354429" y="5085994"/>
                </a:lnTo>
                <a:lnTo>
                  <a:pt x="1326680" y="5091404"/>
                </a:lnTo>
                <a:lnTo>
                  <a:pt x="1298917" y="5085994"/>
                </a:lnTo>
                <a:lnTo>
                  <a:pt x="1274521" y="5069789"/>
                </a:lnTo>
                <a:lnTo>
                  <a:pt x="1110234" y="4905527"/>
                </a:lnTo>
                <a:lnTo>
                  <a:pt x="938479" y="5077257"/>
                </a:lnTo>
                <a:lnTo>
                  <a:pt x="914082" y="5093462"/>
                </a:lnTo>
                <a:lnTo>
                  <a:pt x="886333" y="5098872"/>
                </a:lnTo>
                <a:lnTo>
                  <a:pt x="858570" y="5093462"/>
                </a:lnTo>
                <a:lnTo>
                  <a:pt x="834174" y="5077257"/>
                </a:lnTo>
                <a:lnTo>
                  <a:pt x="817956" y="5052847"/>
                </a:lnTo>
                <a:lnTo>
                  <a:pt x="812558" y="5025098"/>
                </a:lnTo>
                <a:lnTo>
                  <a:pt x="817956" y="4997335"/>
                </a:lnTo>
                <a:lnTo>
                  <a:pt x="834174" y="4972926"/>
                </a:lnTo>
                <a:lnTo>
                  <a:pt x="1005916" y="4801197"/>
                </a:lnTo>
                <a:lnTo>
                  <a:pt x="846010" y="4641304"/>
                </a:lnTo>
                <a:lnTo>
                  <a:pt x="829805" y="4616894"/>
                </a:lnTo>
                <a:lnTo>
                  <a:pt x="824407" y="4589132"/>
                </a:lnTo>
                <a:lnTo>
                  <a:pt x="829805" y="4561370"/>
                </a:lnTo>
                <a:lnTo>
                  <a:pt x="846010" y="4536973"/>
                </a:lnTo>
                <a:lnTo>
                  <a:pt x="870407" y="4520768"/>
                </a:lnTo>
                <a:lnTo>
                  <a:pt x="898169" y="4515358"/>
                </a:lnTo>
                <a:lnTo>
                  <a:pt x="925931" y="4520768"/>
                </a:lnTo>
                <a:lnTo>
                  <a:pt x="950341" y="4536973"/>
                </a:lnTo>
                <a:lnTo>
                  <a:pt x="1110234" y="4696866"/>
                </a:lnTo>
                <a:lnTo>
                  <a:pt x="1262659" y="4544428"/>
                </a:lnTo>
                <a:lnTo>
                  <a:pt x="1287068" y="4528223"/>
                </a:lnTo>
                <a:lnTo>
                  <a:pt x="1314831" y="4522825"/>
                </a:lnTo>
                <a:lnTo>
                  <a:pt x="1342593" y="4528223"/>
                </a:lnTo>
                <a:lnTo>
                  <a:pt x="1366989" y="4544428"/>
                </a:lnTo>
                <a:lnTo>
                  <a:pt x="1383207" y="4568850"/>
                </a:lnTo>
                <a:lnTo>
                  <a:pt x="1388605" y="4596612"/>
                </a:lnTo>
                <a:lnTo>
                  <a:pt x="1383207" y="4624375"/>
                </a:lnTo>
                <a:lnTo>
                  <a:pt x="1366989" y="4648771"/>
                </a:lnTo>
                <a:lnTo>
                  <a:pt x="1214564" y="4801197"/>
                </a:lnTo>
                <a:lnTo>
                  <a:pt x="1378839" y="4965471"/>
                </a:lnTo>
                <a:lnTo>
                  <a:pt x="1395044" y="4989868"/>
                </a:lnTo>
                <a:lnTo>
                  <a:pt x="1400441" y="5017630"/>
                </a:lnTo>
                <a:lnTo>
                  <a:pt x="1400441" y="4335983"/>
                </a:lnTo>
                <a:lnTo>
                  <a:pt x="1329918" y="4297629"/>
                </a:lnTo>
                <a:lnTo>
                  <a:pt x="1288122" y="4280967"/>
                </a:lnTo>
                <a:lnTo>
                  <a:pt x="1244714" y="4267720"/>
                </a:lnTo>
                <a:lnTo>
                  <a:pt x="1199870" y="4258056"/>
                </a:lnTo>
                <a:lnTo>
                  <a:pt x="1153744" y="4252138"/>
                </a:lnTo>
                <a:lnTo>
                  <a:pt x="1106500" y="4250131"/>
                </a:lnTo>
                <a:lnTo>
                  <a:pt x="1059256" y="4252138"/>
                </a:lnTo>
                <a:lnTo>
                  <a:pt x="1013129" y="4258056"/>
                </a:lnTo>
                <a:lnTo>
                  <a:pt x="968286" y="4267720"/>
                </a:lnTo>
                <a:lnTo>
                  <a:pt x="924877" y="4280967"/>
                </a:lnTo>
                <a:lnTo>
                  <a:pt x="883081" y="4297629"/>
                </a:lnTo>
                <a:lnTo>
                  <a:pt x="843064" y="4317543"/>
                </a:lnTo>
                <a:lnTo>
                  <a:pt x="804989" y="4340555"/>
                </a:lnTo>
                <a:lnTo>
                  <a:pt x="768997" y="4366476"/>
                </a:lnTo>
                <a:lnTo>
                  <a:pt x="735291" y="4395165"/>
                </a:lnTo>
                <a:lnTo>
                  <a:pt x="704011" y="4426445"/>
                </a:lnTo>
                <a:lnTo>
                  <a:pt x="675322" y="4460164"/>
                </a:lnTo>
                <a:lnTo>
                  <a:pt x="649389" y="4496143"/>
                </a:lnTo>
                <a:lnTo>
                  <a:pt x="626389" y="4534230"/>
                </a:lnTo>
                <a:lnTo>
                  <a:pt x="606475" y="4574248"/>
                </a:lnTo>
                <a:lnTo>
                  <a:pt x="589813" y="4616043"/>
                </a:lnTo>
                <a:lnTo>
                  <a:pt x="576554" y="4659439"/>
                </a:lnTo>
                <a:lnTo>
                  <a:pt x="566889" y="4704296"/>
                </a:lnTo>
                <a:lnTo>
                  <a:pt x="560971" y="4750422"/>
                </a:lnTo>
                <a:lnTo>
                  <a:pt x="558965" y="4797666"/>
                </a:lnTo>
                <a:lnTo>
                  <a:pt x="560971" y="4844910"/>
                </a:lnTo>
                <a:lnTo>
                  <a:pt x="566889" y="4891036"/>
                </a:lnTo>
                <a:lnTo>
                  <a:pt x="576554" y="4935880"/>
                </a:lnTo>
                <a:lnTo>
                  <a:pt x="589813" y="4979289"/>
                </a:lnTo>
                <a:lnTo>
                  <a:pt x="606475" y="5021072"/>
                </a:lnTo>
                <a:lnTo>
                  <a:pt x="626389" y="5061102"/>
                </a:lnTo>
                <a:lnTo>
                  <a:pt x="649389" y="5099177"/>
                </a:lnTo>
                <a:lnTo>
                  <a:pt x="675322" y="5135156"/>
                </a:lnTo>
                <a:lnTo>
                  <a:pt x="704011" y="5168874"/>
                </a:lnTo>
                <a:lnTo>
                  <a:pt x="735291" y="5200154"/>
                </a:lnTo>
                <a:lnTo>
                  <a:pt x="768997" y="5228844"/>
                </a:lnTo>
                <a:lnTo>
                  <a:pt x="804989" y="5254777"/>
                </a:lnTo>
                <a:lnTo>
                  <a:pt x="843064" y="5277777"/>
                </a:lnTo>
                <a:lnTo>
                  <a:pt x="883081" y="5297690"/>
                </a:lnTo>
                <a:lnTo>
                  <a:pt x="924877" y="5314353"/>
                </a:lnTo>
                <a:lnTo>
                  <a:pt x="968286" y="5327599"/>
                </a:lnTo>
                <a:lnTo>
                  <a:pt x="1013129" y="5337264"/>
                </a:lnTo>
                <a:lnTo>
                  <a:pt x="1059256" y="5343182"/>
                </a:lnTo>
                <a:lnTo>
                  <a:pt x="1106500" y="5345201"/>
                </a:lnTo>
                <a:lnTo>
                  <a:pt x="1153744" y="5343182"/>
                </a:lnTo>
                <a:lnTo>
                  <a:pt x="1199870" y="5337264"/>
                </a:lnTo>
                <a:lnTo>
                  <a:pt x="1244714" y="5327599"/>
                </a:lnTo>
                <a:lnTo>
                  <a:pt x="1288122" y="5314353"/>
                </a:lnTo>
                <a:lnTo>
                  <a:pt x="1329918" y="5297690"/>
                </a:lnTo>
                <a:lnTo>
                  <a:pt x="1369936" y="5277777"/>
                </a:lnTo>
                <a:lnTo>
                  <a:pt x="1408023" y="5254777"/>
                </a:lnTo>
                <a:lnTo>
                  <a:pt x="1444002" y="5228844"/>
                </a:lnTo>
                <a:lnTo>
                  <a:pt x="1477708" y="5200154"/>
                </a:lnTo>
                <a:lnTo>
                  <a:pt x="1509001" y="5168874"/>
                </a:lnTo>
                <a:lnTo>
                  <a:pt x="1537677" y="5135156"/>
                </a:lnTo>
                <a:lnTo>
                  <a:pt x="1563611" y="5099177"/>
                </a:lnTo>
                <a:lnTo>
                  <a:pt x="1568310" y="5091404"/>
                </a:lnTo>
                <a:lnTo>
                  <a:pt x="1586611" y="5061102"/>
                </a:lnTo>
                <a:lnTo>
                  <a:pt x="1606537" y="5021072"/>
                </a:lnTo>
                <a:lnTo>
                  <a:pt x="1623199" y="4979289"/>
                </a:lnTo>
                <a:lnTo>
                  <a:pt x="1636445" y="4935880"/>
                </a:lnTo>
                <a:lnTo>
                  <a:pt x="1646110" y="4891036"/>
                </a:lnTo>
                <a:lnTo>
                  <a:pt x="1652028" y="4844910"/>
                </a:lnTo>
                <a:lnTo>
                  <a:pt x="1654035" y="4797666"/>
                </a:lnTo>
                <a:close/>
              </a:path>
              <a:path w="2058670" h="5345430">
                <a:moveTo>
                  <a:pt x="1851037" y="475945"/>
                </a:moveTo>
                <a:lnTo>
                  <a:pt x="1833892" y="434136"/>
                </a:lnTo>
                <a:lnTo>
                  <a:pt x="1714500" y="314744"/>
                </a:lnTo>
                <a:lnTo>
                  <a:pt x="1672386" y="297319"/>
                </a:lnTo>
                <a:lnTo>
                  <a:pt x="1649984" y="301675"/>
                </a:lnTo>
                <a:lnTo>
                  <a:pt x="1630286" y="314744"/>
                </a:lnTo>
                <a:lnTo>
                  <a:pt x="1617218" y="334441"/>
                </a:lnTo>
                <a:lnTo>
                  <a:pt x="1612861" y="356844"/>
                </a:lnTo>
                <a:lnTo>
                  <a:pt x="1617218" y="379260"/>
                </a:lnTo>
                <a:lnTo>
                  <a:pt x="1630286" y="398957"/>
                </a:lnTo>
                <a:lnTo>
                  <a:pt x="1647736" y="416394"/>
                </a:lnTo>
                <a:lnTo>
                  <a:pt x="1374660" y="416394"/>
                </a:lnTo>
                <a:lnTo>
                  <a:pt x="1351495" y="421081"/>
                </a:lnTo>
                <a:lnTo>
                  <a:pt x="1332572" y="433844"/>
                </a:lnTo>
                <a:lnTo>
                  <a:pt x="1319796" y="452767"/>
                </a:lnTo>
                <a:lnTo>
                  <a:pt x="1315123" y="475945"/>
                </a:lnTo>
                <a:lnTo>
                  <a:pt x="1319796" y="499110"/>
                </a:lnTo>
                <a:lnTo>
                  <a:pt x="1332572" y="518045"/>
                </a:lnTo>
                <a:lnTo>
                  <a:pt x="1351495" y="530809"/>
                </a:lnTo>
                <a:lnTo>
                  <a:pt x="1374660" y="535495"/>
                </a:lnTo>
                <a:lnTo>
                  <a:pt x="1647736" y="535495"/>
                </a:lnTo>
                <a:lnTo>
                  <a:pt x="1630286" y="552919"/>
                </a:lnTo>
                <a:lnTo>
                  <a:pt x="1617218" y="572617"/>
                </a:lnTo>
                <a:lnTo>
                  <a:pt x="1612861" y="595033"/>
                </a:lnTo>
                <a:lnTo>
                  <a:pt x="1617218" y="617448"/>
                </a:lnTo>
                <a:lnTo>
                  <a:pt x="1630286" y="637133"/>
                </a:lnTo>
                <a:lnTo>
                  <a:pt x="1649984" y="650214"/>
                </a:lnTo>
                <a:lnTo>
                  <a:pt x="1672386" y="654570"/>
                </a:lnTo>
                <a:lnTo>
                  <a:pt x="1694802" y="650214"/>
                </a:lnTo>
                <a:lnTo>
                  <a:pt x="1834032" y="517588"/>
                </a:lnTo>
                <a:lnTo>
                  <a:pt x="1849856" y="487768"/>
                </a:lnTo>
                <a:lnTo>
                  <a:pt x="1851037" y="475945"/>
                </a:lnTo>
                <a:close/>
              </a:path>
              <a:path w="2058670" h="5345430">
                <a:moveTo>
                  <a:pt x="2058581" y="239090"/>
                </a:moveTo>
                <a:lnTo>
                  <a:pt x="2053717" y="190919"/>
                </a:lnTo>
                <a:lnTo>
                  <a:pt x="2039785" y="146037"/>
                </a:lnTo>
                <a:lnTo>
                  <a:pt x="2025167" y="119100"/>
                </a:lnTo>
                <a:lnTo>
                  <a:pt x="2017750" y="105422"/>
                </a:lnTo>
                <a:lnTo>
                  <a:pt x="1988553" y="70027"/>
                </a:lnTo>
                <a:lnTo>
                  <a:pt x="1953171" y="40830"/>
                </a:lnTo>
                <a:lnTo>
                  <a:pt x="1939493" y="33413"/>
                </a:lnTo>
                <a:lnTo>
                  <a:pt x="1939493" y="239090"/>
                </a:lnTo>
                <a:lnTo>
                  <a:pt x="1939493" y="713651"/>
                </a:lnTo>
                <a:lnTo>
                  <a:pt x="1930057" y="760361"/>
                </a:lnTo>
                <a:lnTo>
                  <a:pt x="1904339" y="798499"/>
                </a:lnTo>
                <a:lnTo>
                  <a:pt x="1866201" y="824217"/>
                </a:lnTo>
                <a:lnTo>
                  <a:pt x="1819490" y="833653"/>
                </a:lnTo>
                <a:lnTo>
                  <a:pt x="1344942" y="833653"/>
                </a:lnTo>
                <a:lnTo>
                  <a:pt x="1298232" y="824217"/>
                </a:lnTo>
                <a:lnTo>
                  <a:pt x="1260081" y="798499"/>
                </a:lnTo>
                <a:lnTo>
                  <a:pt x="1234363" y="760361"/>
                </a:lnTo>
                <a:lnTo>
                  <a:pt x="1224940" y="713651"/>
                </a:lnTo>
                <a:lnTo>
                  <a:pt x="1224940" y="239090"/>
                </a:lnTo>
                <a:lnTo>
                  <a:pt x="1234363" y="192392"/>
                </a:lnTo>
                <a:lnTo>
                  <a:pt x="1260081" y="154241"/>
                </a:lnTo>
                <a:lnTo>
                  <a:pt x="1298232" y="128524"/>
                </a:lnTo>
                <a:lnTo>
                  <a:pt x="1344942" y="119100"/>
                </a:lnTo>
                <a:lnTo>
                  <a:pt x="1819490" y="119100"/>
                </a:lnTo>
                <a:lnTo>
                  <a:pt x="1866201" y="128524"/>
                </a:lnTo>
                <a:lnTo>
                  <a:pt x="1904339" y="154241"/>
                </a:lnTo>
                <a:lnTo>
                  <a:pt x="1930057" y="192392"/>
                </a:lnTo>
                <a:lnTo>
                  <a:pt x="1939493" y="239090"/>
                </a:lnTo>
                <a:lnTo>
                  <a:pt x="1939493" y="33413"/>
                </a:lnTo>
                <a:lnTo>
                  <a:pt x="1912556" y="18796"/>
                </a:lnTo>
                <a:lnTo>
                  <a:pt x="1867674" y="4864"/>
                </a:lnTo>
                <a:lnTo>
                  <a:pt x="1819490" y="0"/>
                </a:lnTo>
                <a:lnTo>
                  <a:pt x="1344942" y="0"/>
                </a:lnTo>
                <a:lnTo>
                  <a:pt x="1296746" y="4864"/>
                </a:lnTo>
                <a:lnTo>
                  <a:pt x="1251864" y="18796"/>
                </a:lnTo>
                <a:lnTo>
                  <a:pt x="1211249" y="40830"/>
                </a:lnTo>
                <a:lnTo>
                  <a:pt x="1175867" y="70027"/>
                </a:lnTo>
                <a:lnTo>
                  <a:pt x="1146670" y="105422"/>
                </a:lnTo>
                <a:lnTo>
                  <a:pt x="1124635" y="146037"/>
                </a:lnTo>
                <a:lnTo>
                  <a:pt x="1110703" y="190919"/>
                </a:lnTo>
                <a:lnTo>
                  <a:pt x="1105839" y="239090"/>
                </a:lnTo>
                <a:lnTo>
                  <a:pt x="1105839" y="713651"/>
                </a:lnTo>
                <a:lnTo>
                  <a:pt x="1110703" y="761834"/>
                </a:lnTo>
                <a:lnTo>
                  <a:pt x="1124635" y="806716"/>
                </a:lnTo>
                <a:lnTo>
                  <a:pt x="1146670" y="847331"/>
                </a:lnTo>
                <a:lnTo>
                  <a:pt x="1175867" y="882713"/>
                </a:lnTo>
                <a:lnTo>
                  <a:pt x="1211249" y="911910"/>
                </a:lnTo>
                <a:lnTo>
                  <a:pt x="1251864" y="933958"/>
                </a:lnTo>
                <a:lnTo>
                  <a:pt x="1296746" y="947877"/>
                </a:lnTo>
                <a:lnTo>
                  <a:pt x="1344942" y="952741"/>
                </a:lnTo>
                <a:lnTo>
                  <a:pt x="1819490" y="952741"/>
                </a:lnTo>
                <a:lnTo>
                  <a:pt x="1867674" y="947877"/>
                </a:lnTo>
                <a:lnTo>
                  <a:pt x="1912556" y="933958"/>
                </a:lnTo>
                <a:lnTo>
                  <a:pt x="1953171" y="911910"/>
                </a:lnTo>
                <a:lnTo>
                  <a:pt x="1988553" y="882713"/>
                </a:lnTo>
                <a:lnTo>
                  <a:pt x="2017750" y="847331"/>
                </a:lnTo>
                <a:lnTo>
                  <a:pt x="2025167" y="833653"/>
                </a:lnTo>
                <a:lnTo>
                  <a:pt x="2039785" y="806716"/>
                </a:lnTo>
                <a:lnTo>
                  <a:pt x="2053717" y="761834"/>
                </a:lnTo>
                <a:lnTo>
                  <a:pt x="2058581" y="713651"/>
                </a:lnTo>
                <a:lnTo>
                  <a:pt x="2058581" y="239090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1817" y="2778135"/>
            <a:ext cx="9241790" cy="4757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3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v</a:t>
            </a:r>
            <a:r>
              <a:rPr sz="3000" spc="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g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d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1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ju</a:t>
            </a:r>
            <a:r>
              <a:rPr sz="3000" spc="2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y</a:t>
            </a:r>
            <a:r>
              <a:rPr sz="3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12700" marR="1043305" indent="49530">
              <a:lnSpc>
                <a:spcPts val="11530"/>
              </a:lnSpc>
              <a:spcBef>
                <a:spcPts val="1585"/>
              </a:spcBef>
            </a:pPr>
            <a:r>
              <a:rPr sz="3000" spc="34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H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2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 </a:t>
            </a:r>
          </a:p>
          <a:p>
            <a:pPr marL="12700" marR="1043305" indent="49530">
              <a:lnSpc>
                <a:spcPts val="11530"/>
              </a:lnSpc>
              <a:spcBef>
                <a:spcPts val="1585"/>
              </a:spcBef>
            </a:pPr>
            <a:r>
              <a:rPr lang="en-US" sz="3000" spc="34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-3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lang="en-US" sz="3000" spc="-5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13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lang="en-US"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-4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lang="en-US" sz="3000" spc="-10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lang="en-US" sz="3000" spc="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ra</a:t>
            </a:r>
            <a:endParaRPr lang="en-US"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58419">
              <a:lnSpc>
                <a:spcPct val="100000"/>
              </a:lnSpc>
            </a:pPr>
            <a:r>
              <a:rPr sz="3000" spc="3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r</a:t>
            </a: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8219" y="283824"/>
            <a:ext cx="6238859" cy="14858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87970" y="431733"/>
            <a:ext cx="49993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PETUNJUK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12" name="object 7">
            <a:hlinkClick r:id="rId5" action="ppaction://hlinksldjump"/>
            <a:extLst>
              <a:ext uri="{FF2B5EF4-FFF2-40B4-BE49-F238E27FC236}">
                <a16:creationId xmlns:a16="http://schemas.microsoft.com/office/drawing/2014/main" id="{24C26508-7E44-33C3-7254-55F513B007FA}"/>
              </a:ext>
            </a:extLst>
          </p:cNvPr>
          <p:cNvSpPr/>
          <p:nvPr/>
        </p:nvSpPr>
        <p:spPr>
          <a:xfrm>
            <a:off x="16784105" y="910240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5B9C020-C67A-04F4-5FB8-9E6D26C8AC08}"/>
              </a:ext>
            </a:extLst>
          </p:cNvPr>
          <p:cNvSpPr/>
          <p:nvPr/>
        </p:nvSpPr>
        <p:spPr>
          <a:xfrm>
            <a:off x="2150309" y="1889057"/>
            <a:ext cx="13595985" cy="7042150"/>
          </a:xfrm>
          <a:custGeom>
            <a:avLst/>
            <a:gdLst/>
            <a:ahLst/>
            <a:cxnLst/>
            <a:rect l="l" t="t" r="r" b="b"/>
            <a:pathLst>
              <a:path w="13595985" h="7042150">
                <a:moveTo>
                  <a:pt x="548716" y="0"/>
                </a:moveTo>
                <a:lnTo>
                  <a:pt x="13595983" y="0"/>
                </a:lnTo>
                <a:lnTo>
                  <a:pt x="13595983" y="6431922"/>
                </a:lnTo>
                <a:lnTo>
                  <a:pt x="548716" y="6431922"/>
                </a:lnTo>
                <a:lnTo>
                  <a:pt x="548716" y="0"/>
                </a:lnTo>
                <a:close/>
              </a:path>
              <a:path w="13595985" h="7042150">
                <a:moveTo>
                  <a:pt x="0" y="609660"/>
                </a:moveTo>
                <a:lnTo>
                  <a:pt x="13047266" y="609660"/>
                </a:lnTo>
                <a:lnTo>
                  <a:pt x="13047266" y="7041583"/>
                </a:lnTo>
                <a:lnTo>
                  <a:pt x="0" y="7041583"/>
                </a:lnTo>
                <a:lnTo>
                  <a:pt x="0" y="609660"/>
                </a:lnTo>
                <a:close/>
              </a:path>
            </a:pathLst>
          </a:custGeom>
          <a:ln w="91450">
            <a:solidFill>
              <a:srgbClr val="3C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E0E74-A57B-4DD9-E3FE-56F3F8039730}"/>
              </a:ext>
            </a:extLst>
          </p:cNvPr>
          <p:cNvSpPr/>
          <p:nvPr/>
        </p:nvSpPr>
        <p:spPr>
          <a:xfrm>
            <a:off x="2756490" y="261808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D71160-6757-9E02-E524-022FD88DCE8E}"/>
              </a:ext>
            </a:extLst>
          </p:cNvPr>
          <p:cNvSpPr/>
          <p:nvPr/>
        </p:nvSpPr>
        <p:spPr>
          <a:xfrm>
            <a:off x="3840179" y="2618083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Flowchart: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1D7A7E36-16E4-F527-68F7-69424D6C1EF6}"/>
              </a:ext>
            </a:extLst>
          </p:cNvPr>
          <p:cNvSpPr/>
          <p:nvPr/>
        </p:nvSpPr>
        <p:spPr>
          <a:xfrm>
            <a:off x="3154379" y="6831513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Flowchart: Connector 20">
            <a:hlinkClick r:id="rId4" action="ppaction://hlinksldjump"/>
            <a:extLst>
              <a:ext uri="{FF2B5EF4-FFF2-40B4-BE49-F238E27FC236}">
                <a16:creationId xmlns:a16="http://schemas.microsoft.com/office/drawing/2014/main" id="{8AB5391E-4FAF-9AAD-6C01-B556A5AFC082}"/>
              </a:ext>
            </a:extLst>
          </p:cNvPr>
          <p:cNvSpPr/>
          <p:nvPr/>
        </p:nvSpPr>
        <p:spPr>
          <a:xfrm>
            <a:off x="3108776" y="3889694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Flowchart: Connector 21">
            <a:hlinkClick r:id="rId4" action="ppaction://hlinksldjump"/>
            <a:extLst>
              <a:ext uri="{FF2B5EF4-FFF2-40B4-BE49-F238E27FC236}">
                <a16:creationId xmlns:a16="http://schemas.microsoft.com/office/drawing/2014/main" id="{535B17AC-ED22-FC96-5B64-BE615FC1C46E}"/>
              </a:ext>
            </a:extLst>
          </p:cNvPr>
          <p:cNvSpPr/>
          <p:nvPr/>
        </p:nvSpPr>
        <p:spPr>
          <a:xfrm>
            <a:off x="3154379" y="5360603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3BDE07DC-5E54-3083-DF9B-0DCD14624FD4}"/>
              </a:ext>
            </a:extLst>
          </p:cNvPr>
          <p:cNvSpPr/>
          <p:nvPr/>
        </p:nvSpPr>
        <p:spPr>
          <a:xfrm>
            <a:off x="2756490" y="2677761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hlinkClick r:id="rId5" action="ppaction://hlinksldjump"/>
            <a:extLst>
              <a:ext uri="{FF2B5EF4-FFF2-40B4-BE49-F238E27FC236}">
                <a16:creationId xmlns:a16="http://schemas.microsoft.com/office/drawing/2014/main" id="{42CAE289-037A-6047-AE35-FBF672AC7AC1}"/>
              </a:ext>
            </a:extLst>
          </p:cNvPr>
          <p:cNvSpPr/>
          <p:nvPr/>
        </p:nvSpPr>
        <p:spPr>
          <a:xfrm>
            <a:off x="16784104" y="9102404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7">
            <a:hlinkClick r:id="rId5" action="ppaction://hlinksldjump"/>
            <a:extLst>
              <a:ext uri="{FF2B5EF4-FFF2-40B4-BE49-F238E27FC236}">
                <a16:creationId xmlns:a16="http://schemas.microsoft.com/office/drawing/2014/main" id="{A92B7019-B531-0BDE-A913-C27F16AFB5E8}"/>
              </a:ext>
            </a:extLst>
          </p:cNvPr>
          <p:cNvSpPr/>
          <p:nvPr/>
        </p:nvSpPr>
        <p:spPr>
          <a:xfrm>
            <a:off x="3842060" y="2650824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>
            <a:hlinkClick r:id="rId7" action="ppaction://hlinksldjump"/>
            <a:extLst>
              <a:ext uri="{FF2B5EF4-FFF2-40B4-BE49-F238E27FC236}">
                <a16:creationId xmlns:a16="http://schemas.microsoft.com/office/drawing/2014/main" id="{ED6D5E41-30F3-FEAC-2CAA-CD428BC96343}"/>
              </a:ext>
            </a:extLst>
          </p:cNvPr>
          <p:cNvSpPr/>
          <p:nvPr/>
        </p:nvSpPr>
        <p:spPr>
          <a:xfrm>
            <a:off x="196267" y="8899053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hlinkClick r:id="rId7" action="ppaction://hlinksldjump"/>
          </p:cNvPr>
          <p:cNvSpPr/>
          <p:nvPr/>
        </p:nvSpPr>
        <p:spPr>
          <a:xfrm>
            <a:off x="3214325" y="3944094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">
            <a:hlinkClick r:id="rId7" action="ppaction://hlinksldjump"/>
            <a:extLst>
              <a:ext uri="{FF2B5EF4-FFF2-40B4-BE49-F238E27FC236}">
                <a16:creationId xmlns:a16="http://schemas.microsoft.com/office/drawing/2014/main" id="{0A0CB032-AFB0-9856-1C44-39C7E20DD359}"/>
              </a:ext>
            </a:extLst>
          </p:cNvPr>
          <p:cNvSpPr/>
          <p:nvPr/>
        </p:nvSpPr>
        <p:spPr>
          <a:xfrm>
            <a:off x="3295732" y="6924964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251" y="1066503"/>
                </a:moveTo>
                <a:lnTo>
                  <a:pt x="484714" y="1064324"/>
                </a:lnTo>
                <a:lnTo>
                  <a:pt x="437398" y="1057911"/>
                </a:lnTo>
                <a:lnTo>
                  <a:pt x="391491" y="1047455"/>
                </a:lnTo>
                <a:lnTo>
                  <a:pt x="347182" y="1033141"/>
                </a:lnTo>
                <a:lnTo>
                  <a:pt x="304658" y="1015160"/>
                </a:lnTo>
                <a:lnTo>
                  <a:pt x="264108" y="993699"/>
                </a:lnTo>
                <a:lnTo>
                  <a:pt x="225720" y="968946"/>
                </a:lnTo>
                <a:lnTo>
                  <a:pt x="189683" y="941089"/>
                </a:lnTo>
                <a:lnTo>
                  <a:pt x="156185" y="910318"/>
                </a:lnTo>
                <a:lnTo>
                  <a:pt x="125413" y="876819"/>
                </a:lnTo>
                <a:lnTo>
                  <a:pt x="97557" y="840782"/>
                </a:lnTo>
                <a:lnTo>
                  <a:pt x="72804" y="802394"/>
                </a:lnTo>
                <a:lnTo>
                  <a:pt x="51342" y="761844"/>
                </a:lnTo>
                <a:lnTo>
                  <a:pt x="33361" y="719320"/>
                </a:lnTo>
                <a:lnTo>
                  <a:pt x="19048" y="675011"/>
                </a:lnTo>
                <a:lnTo>
                  <a:pt x="8591" y="629104"/>
                </a:lnTo>
                <a:lnTo>
                  <a:pt x="2179" y="581788"/>
                </a:lnTo>
                <a:lnTo>
                  <a:pt x="0" y="533251"/>
                </a:lnTo>
                <a:lnTo>
                  <a:pt x="2179" y="484714"/>
                </a:lnTo>
                <a:lnTo>
                  <a:pt x="8591" y="437398"/>
                </a:lnTo>
                <a:lnTo>
                  <a:pt x="19048" y="391491"/>
                </a:lnTo>
                <a:lnTo>
                  <a:pt x="33361" y="347182"/>
                </a:lnTo>
                <a:lnTo>
                  <a:pt x="51342" y="304658"/>
                </a:lnTo>
                <a:lnTo>
                  <a:pt x="72804" y="264108"/>
                </a:lnTo>
                <a:lnTo>
                  <a:pt x="97557" y="225720"/>
                </a:lnTo>
                <a:lnTo>
                  <a:pt x="125413" y="189683"/>
                </a:lnTo>
                <a:lnTo>
                  <a:pt x="156185" y="156185"/>
                </a:lnTo>
                <a:lnTo>
                  <a:pt x="189683" y="125413"/>
                </a:lnTo>
                <a:lnTo>
                  <a:pt x="225720" y="97557"/>
                </a:lnTo>
                <a:lnTo>
                  <a:pt x="264108" y="72804"/>
                </a:lnTo>
                <a:lnTo>
                  <a:pt x="304658" y="51342"/>
                </a:lnTo>
                <a:lnTo>
                  <a:pt x="347182" y="33361"/>
                </a:lnTo>
                <a:lnTo>
                  <a:pt x="391491" y="19048"/>
                </a:lnTo>
                <a:lnTo>
                  <a:pt x="437398" y="8591"/>
                </a:lnTo>
                <a:lnTo>
                  <a:pt x="484714" y="2179"/>
                </a:lnTo>
                <a:lnTo>
                  <a:pt x="533251" y="0"/>
                </a:lnTo>
                <a:lnTo>
                  <a:pt x="581788" y="2179"/>
                </a:lnTo>
                <a:lnTo>
                  <a:pt x="629104" y="8591"/>
                </a:lnTo>
                <a:lnTo>
                  <a:pt x="675011" y="19048"/>
                </a:lnTo>
                <a:lnTo>
                  <a:pt x="719320" y="33361"/>
                </a:lnTo>
                <a:lnTo>
                  <a:pt x="761844" y="51342"/>
                </a:lnTo>
                <a:lnTo>
                  <a:pt x="802394" y="72804"/>
                </a:lnTo>
                <a:lnTo>
                  <a:pt x="840782" y="97557"/>
                </a:lnTo>
                <a:lnTo>
                  <a:pt x="876819" y="125413"/>
                </a:lnTo>
                <a:lnTo>
                  <a:pt x="910318" y="156185"/>
                </a:lnTo>
                <a:lnTo>
                  <a:pt x="941089" y="189683"/>
                </a:lnTo>
                <a:lnTo>
                  <a:pt x="968946" y="225720"/>
                </a:lnTo>
                <a:lnTo>
                  <a:pt x="989963" y="258315"/>
                </a:lnTo>
                <a:lnTo>
                  <a:pt x="330358" y="258315"/>
                </a:lnTo>
                <a:lnTo>
                  <a:pt x="303320" y="263576"/>
                </a:lnTo>
                <a:lnTo>
                  <a:pt x="279552" y="279359"/>
                </a:lnTo>
                <a:lnTo>
                  <a:pt x="263775" y="303129"/>
                </a:lnTo>
                <a:lnTo>
                  <a:pt x="258516" y="330163"/>
                </a:lnTo>
                <a:lnTo>
                  <a:pt x="263775" y="357197"/>
                </a:lnTo>
                <a:lnTo>
                  <a:pt x="279552" y="380967"/>
                </a:lnTo>
                <a:lnTo>
                  <a:pt x="435285" y="536690"/>
                </a:lnTo>
                <a:lnTo>
                  <a:pt x="268027" y="703939"/>
                </a:lnTo>
                <a:lnTo>
                  <a:pt x="252239" y="727710"/>
                </a:lnTo>
                <a:lnTo>
                  <a:pt x="246977" y="754748"/>
                </a:lnTo>
                <a:lnTo>
                  <a:pt x="252239" y="781785"/>
                </a:lnTo>
                <a:lnTo>
                  <a:pt x="268027" y="805557"/>
                </a:lnTo>
                <a:lnTo>
                  <a:pt x="291789" y="821339"/>
                </a:lnTo>
                <a:lnTo>
                  <a:pt x="318822" y="826600"/>
                </a:lnTo>
                <a:lnTo>
                  <a:pt x="978090" y="826600"/>
                </a:lnTo>
                <a:lnTo>
                  <a:pt x="968946" y="840782"/>
                </a:lnTo>
                <a:lnTo>
                  <a:pt x="941089" y="876819"/>
                </a:lnTo>
                <a:lnTo>
                  <a:pt x="910318" y="910318"/>
                </a:lnTo>
                <a:lnTo>
                  <a:pt x="876819" y="941089"/>
                </a:lnTo>
                <a:lnTo>
                  <a:pt x="840782" y="968946"/>
                </a:lnTo>
                <a:lnTo>
                  <a:pt x="802394" y="993699"/>
                </a:lnTo>
                <a:lnTo>
                  <a:pt x="761844" y="1015160"/>
                </a:lnTo>
                <a:lnTo>
                  <a:pt x="719320" y="1033141"/>
                </a:lnTo>
                <a:lnTo>
                  <a:pt x="675011" y="1047455"/>
                </a:lnTo>
                <a:lnTo>
                  <a:pt x="629104" y="1057911"/>
                </a:lnTo>
                <a:lnTo>
                  <a:pt x="581788" y="1064324"/>
                </a:lnTo>
                <a:lnTo>
                  <a:pt x="533251" y="1066503"/>
                </a:lnTo>
                <a:close/>
              </a:path>
              <a:path w="1066800" h="1066800">
                <a:moveTo>
                  <a:pt x="536884" y="435091"/>
                </a:moveTo>
                <a:lnTo>
                  <a:pt x="381170" y="279359"/>
                </a:lnTo>
                <a:lnTo>
                  <a:pt x="357397" y="263576"/>
                </a:lnTo>
                <a:lnTo>
                  <a:pt x="330358" y="258315"/>
                </a:lnTo>
                <a:lnTo>
                  <a:pt x="989963" y="258315"/>
                </a:lnTo>
                <a:lnTo>
                  <a:pt x="993699" y="264108"/>
                </a:lnTo>
                <a:lnTo>
                  <a:pt x="994480" y="265585"/>
                </a:lnTo>
                <a:lnTo>
                  <a:pt x="736143" y="265585"/>
                </a:lnTo>
                <a:lnTo>
                  <a:pt x="709102" y="270846"/>
                </a:lnTo>
                <a:lnTo>
                  <a:pt x="685332" y="286624"/>
                </a:lnTo>
                <a:lnTo>
                  <a:pt x="536884" y="435091"/>
                </a:lnTo>
                <a:close/>
              </a:path>
              <a:path w="1066800" h="1066800">
                <a:moveTo>
                  <a:pt x="982781" y="819325"/>
                </a:moveTo>
                <a:lnTo>
                  <a:pt x="747681" y="819325"/>
                </a:lnTo>
                <a:lnTo>
                  <a:pt x="774717" y="814064"/>
                </a:lnTo>
                <a:lnTo>
                  <a:pt x="798485" y="798282"/>
                </a:lnTo>
                <a:lnTo>
                  <a:pt x="814267" y="774513"/>
                </a:lnTo>
                <a:lnTo>
                  <a:pt x="819528" y="747475"/>
                </a:lnTo>
                <a:lnTo>
                  <a:pt x="814267" y="720441"/>
                </a:lnTo>
                <a:lnTo>
                  <a:pt x="798485" y="696682"/>
                </a:lnTo>
                <a:lnTo>
                  <a:pt x="638493" y="536690"/>
                </a:lnTo>
                <a:lnTo>
                  <a:pt x="786941" y="388242"/>
                </a:lnTo>
                <a:lnTo>
                  <a:pt x="802734" y="364480"/>
                </a:lnTo>
                <a:lnTo>
                  <a:pt x="807998" y="337444"/>
                </a:lnTo>
                <a:lnTo>
                  <a:pt x="802734" y="310402"/>
                </a:lnTo>
                <a:lnTo>
                  <a:pt x="786941" y="286624"/>
                </a:lnTo>
                <a:lnTo>
                  <a:pt x="763181" y="270843"/>
                </a:lnTo>
                <a:lnTo>
                  <a:pt x="736143" y="265585"/>
                </a:lnTo>
                <a:lnTo>
                  <a:pt x="994480" y="265585"/>
                </a:lnTo>
                <a:lnTo>
                  <a:pt x="1015160" y="304658"/>
                </a:lnTo>
                <a:lnTo>
                  <a:pt x="1033141" y="347182"/>
                </a:lnTo>
                <a:lnTo>
                  <a:pt x="1047455" y="391491"/>
                </a:lnTo>
                <a:lnTo>
                  <a:pt x="1057911" y="437398"/>
                </a:lnTo>
                <a:lnTo>
                  <a:pt x="1064324" y="484714"/>
                </a:lnTo>
                <a:lnTo>
                  <a:pt x="1066503" y="533251"/>
                </a:lnTo>
                <a:lnTo>
                  <a:pt x="1064324" y="581788"/>
                </a:lnTo>
                <a:lnTo>
                  <a:pt x="1057911" y="629104"/>
                </a:lnTo>
                <a:lnTo>
                  <a:pt x="1047455" y="675011"/>
                </a:lnTo>
                <a:lnTo>
                  <a:pt x="1033141" y="719320"/>
                </a:lnTo>
                <a:lnTo>
                  <a:pt x="1015160" y="761844"/>
                </a:lnTo>
                <a:lnTo>
                  <a:pt x="993699" y="802394"/>
                </a:lnTo>
                <a:lnTo>
                  <a:pt x="982781" y="819325"/>
                </a:lnTo>
                <a:close/>
              </a:path>
              <a:path w="1066800" h="1066800">
                <a:moveTo>
                  <a:pt x="978090" y="826600"/>
                </a:moveTo>
                <a:lnTo>
                  <a:pt x="318822" y="826600"/>
                </a:lnTo>
                <a:lnTo>
                  <a:pt x="345855" y="821339"/>
                </a:lnTo>
                <a:lnTo>
                  <a:pt x="369617" y="805557"/>
                </a:lnTo>
                <a:lnTo>
                  <a:pt x="536884" y="638299"/>
                </a:lnTo>
                <a:lnTo>
                  <a:pt x="696885" y="798282"/>
                </a:lnTo>
                <a:lnTo>
                  <a:pt x="720647" y="814064"/>
                </a:lnTo>
                <a:lnTo>
                  <a:pt x="747681" y="819325"/>
                </a:lnTo>
                <a:lnTo>
                  <a:pt x="982781" y="819325"/>
                </a:lnTo>
                <a:lnTo>
                  <a:pt x="978090" y="826600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30EE8695-B80B-E120-D600-4D0352380604}"/>
              </a:ext>
            </a:extLst>
          </p:cNvPr>
          <p:cNvSpPr/>
          <p:nvPr/>
        </p:nvSpPr>
        <p:spPr>
          <a:xfrm>
            <a:off x="3307764" y="5476178"/>
            <a:ext cx="1076325" cy="1076325"/>
          </a:xfrm>
          <a:custGeom>
            <a:avLst/>
            <a:gdLst/>
            <a:ahLst/>
            <a:cxnLst/>
            <a:rect l="l" t="t" r="r" b="b"/>
            <a:pathLst>
              <a:path w="1076325" h="1076325">
                <a:moveTo>
                  <a:pt x="538154" y="1076321"/>
                </a:moveTo>
                <a:lnTo>
                  <a:pt x="489170" y="1074122"/>
                </a:lnTo>
                <a:lnTo>
                  <a:pt x="441418" y="1067651"/>
                </a:lnTo>
                <a:lnTo>
                  <a:pt x="395089" y="1057098"/>
                </a:lnTo>
                <a:lnTo>
                  <a:pt x="350371" y="1042653"/>
                </a:lnTo>
                <a:lnTo>
                  <a:pt x="307456" y="1024506"/>
                </a:lnTo>
                <a:lnTo>
                  <a:pt x="266533" y="1002847"/>
                </a:lnTo>
                <a:lnTo>
                  <a:pt x="227792" y="977866"/>
                </a:lnTo>
                <a:lnTo>
                  <a:pt x="191423" y="949753"/>
                </a:lnTo>
                <a:lnTo>
                  <a:pt x="157616" y="918698"/>
                </a:lnTo>
                <a:lnTo>
                  <a:pt x="126561" y="884891"/>
                </a:lnTo>
                <a:lnTo>
                  <a:pt x="98448" y="848522"/>
                </a:lnTo>
                <a:lnTo>
                  <a:pt x="73467" y="809781"/>
                </a:lnTo>
                <a:lnTo>
                  <a:pt x="51808" y="768858"/>
                </a:lnTo>
                <a:lnTo>
                  <a:pt x="33661" y="725943"/>
                </a:lnTo>
                <a:lnTo>
                  <a:pt x="19216" y="681225"/>
                </a:lnTo>
                <a:lnTo>
                  <a:pt x="8663" y="634896"/>
                </a:lnTo>
                <a:lnTo>
                  <a:pt x="2192" y="587144"/>
                </a:lnTo>
                <a:lnTo>
                  <a:pt x="0" y="538315"/>
                </a:lnTo>
                <a:lnTo>
                  <a:pt x="0" y="538010"/>
                </a:lnTo>
                <a:lnTo>
                  <a:pt x="2192" y="489177"/>
                </a:lnTo>
                <a:lnTo>
                  <a:pt x="8663" y="441425"/>
                </a:lnTo>
                <a:lnTo>
                  <a:pt x="19216" y="395096"/>
                </a:lnTo>
                <a:lnTo>
                  <a:pt x="33661" y="350378"/>
                </a:lnTo>
                <a:lnTo>
                  <a:pt x="51808" y="307463"/>
                </a:lnTo>
                <a:lnTo>
                  <a:pt x="73467" y="266540"/>
                </a:lnTo>
                <a:lnTo>
                  <a:pt x="98448" y="227799"/>
                </a:lnTo>
                <a:lnTo>
                  <a:pt x="126561" y="191430"/>
                </a:lnTo>
                <a:lnTo>
                  <a:pt x="157616" y="157623"/>
                </a:lnTo>
                <a:lnTo>
                  <a:pt x="191423" y="126568"/>
                </a:lnTo>
                <a:lnTo>
                  <a:pt x="227792" y="98455"/>
                </a:lnTo>
                <a:lnTo>
                  <a:pt x="266533" y="73474"/>
                </a:lnTo>
                <a:lnTo>
                  <a:pt x="307456" y="51815"/>
                </a:lnTo>
                <a:lnTo>
                  <a:pt x="350371" y="33668"/>
                </a:lnTo>
                <a:lnTo>
                  <a:pt x="395089" y="19223"/>
                </a:lnTo>
                <a:lnTo>
                  <a:pt x="441418" y="8670"/>
                </a:lnTo>
                <a:lnTo>
                  <a:pt x="489170" y="2199"/>
                </a:lnTo>
                <a:lnTo>
                  <a:pt x="538154" y="0"/>
                </a:lnTo>
                <a:lnTo>
                  <a:pt x="587137" y="2199"/>
                </a:lnTo>
                <a:lnTo>
                  <a:pt x="634889" y="8670"/>
                </a:lnTo>
                <a:lnTo>
                  <a:pt x="681219" y="19223"/>
                </a:lnTo>
                <a:lnTo>
                  <a:pt x="725936" y="33668"/>
                </a:lnTo>
                <a:lnTo>
                  <a:pt x="768851" y="51815"/>
                </a:lnTo>
                <a:lnTo>
                  <a:pt x="809774" y="73474"/>
                </a:lnTo>
                <a:lnTo>
                  <a:pt x="848515" y="98455"/>
                </a:lnTo>
                <a:lnTo>
                  <a:pt x="884884" y="126568"/>
                </a:lnTo>
                <a:lnTo>
                  <a:pt x="918691" y="157623"/>
                </a:lnTo>
                <a:lnTo>
                  <a:pt x="949746" y="191430"/>
                </a:lnTo>
                <a:lnTo>
                  <a:pt x="977859" y="227799"/>
                </a:lnTo>
                <a:lnTo>
                  <a:pt x="1002840" y="266540"/>
                </a:lnTo>
                <a:lnTo>
                  <a:pt x="1003643" y="268057"/>
                </a:lnTo>
                <a:lnTo>
                  <a:pt x="603738" y="268057"/>
                </a:lnTo>
                <a:lnTo>
                  <a:pt x="600997" y="269428"/>
                </a:lnTo>
                <a:lnTo>
                  <a:pt x="599167" y="272169"/>
                </a:lnTo>
                <a:lnTo>
                  <a:pt x="414068" y="431217"/>
                </a:lnTo>
                <a:lnTo>
                  <a:pt x="242682" y="431217"/>
                </a:lnTo>
                <a:lnTo>
                  <a:pt x="239937" y="432128"/>
                </a:lnTo>
                <a:lnTo>
                  <a:pt x="237196" y="433958"/>
                </a:lnTo>
                <a:lnTo>
                  <a:pt x="234452" y="436699"/>
                </a:lnTo>
                <a:lnTo>
                  <a:pt x="233081" y="439899"/>
                </a:lnTo>
                <a:lnTo>
                  <a:pt x="233081" y="658361"/>
                </a:lnTo>
                <a:lnTo>
                  <a:pt x="234455" y="661102"/>
                </a:lnTo>
                <a:lnTo>
                  <a:pt x="237196" y="662931"/>
                </a:lnTo>
                <a:lnTo>
                  <a:pt x="239937" y="665672"/>
                </a:lnTo>
                <a:lnTo>
                  <a:pt x="242682" y="667043"/>
                </a:lnTo>
                <a:lnTo>
                  <a:pt x="414068" y="667043"/>
                </a:lnTo>
                <a:lnTo>
                  <a:pt x="599167" y="823350"/>
                </a:lnTo>
                <a:lnTo>
                  <a:pt x="601908" y="825176"/>
                </a:lnTo>
                <a:lnTo>
                  <a:pt x="605108" y="826091"/>
                </a:lnTo>
                <a:lnTo>
                  <a:pt x="992322" y="826091"/>
                </a:lnTo>
                <a:lnTo>
                  <a:pt x="977858" y="848522"/>
                </a:lnTo>
                <a:lnTo>
                  <a:pt x="949745" y="884891"/>
                </a:lnTo>
                <a:lnTo>
                  <a:pt x="918690" y="918698"/>
                </a:lnTo>
                <a:lnTo>
                  <a:pt x="884883" y="949753"/>
                </a:lnTo>
                <a:lnTo>
                  <a:pt x="848514" y="977866"/>
                </a:lnTo>
                <a:lnTo>
                  <a:pt x="809773" y="1002847"/>
                </a:lnTo>
                <a:lnTo>
                  <a:pt x="768850" y="1024506"/>
                </a:lnTo>
                <a:lnTo>
                  <a:pt x="725934" y="1042653"/>
                </a:lnTo>
                <a:lnTo>
                  <a:pt x="681217" y="1057098"/>
                </a:lnTo>
                <a:lnTo>
                  <a:pt x="634888" y="1067651"/>
                </a:lnTo>
                <a:lnTo>
                  <a:pt x="587137" y="1074122"/>
                </a:lnTo>
                <a:lnTo>
                  <a:pt x="538154" y="1076321"/>
                </a:lnTo>
                <a:close/>
              </a:path>
              <a:path w="1076325" h="1076325">
                <a:moveTo>
                  <a:pt x="992322" y="826091"/>
                </a:moveTo>
                <a:lnTo>
                  <a:pt x="610594" y="826091"/>
                </a:lnTo>
                <a:lnTo>
                  <a:pt x="612879" y="824720"/>
                </a:lnTo>
                <a:lnTo>
                  <a:pt x="615620" y="821979"/>
                </a:lnTo>
                <a:lnTo>
                  <a:pt x="617450" y="819238"/>
                </a:lnTo>
                <a:lnTo>
                  <a:pt x="618365" y="816038"/>
                </a:lnTo>
                <a:lnTo>
                  <a:pt x="616991" y="277195"/>
                </a:lnTo>
                <a:lnTo>
                  <a:pt x="615620" y="274910"/>
                </a:lnTo>
                <a:lnTo>
                  <a:pt x="612879" y="272169"/>
                </a:lnTo>
                <a:lnTo>
                  <a:pt x="611049" y="269428"/>
                </a:lnTo>
                <a:lnTo>
                  <a:pt x="609223" y="268057"/>
                </a:lnTo>
                <a:lnTo>
                  <a:pt x="1003643" y="268057"/>
                </a:lnTo>
                <a:lnTo>
                  <a:pt x="1024499" y="307463"/>
                </a:lnTo>
                <a:lnTo>
                  <a:pt x="1039970" y="344049"/>
                </a:lnTo>
                <a:lnTo>
                  <a:pt x="827103" y="344049"/>
                </a:lnTo>
                <a:lnTo>
                  <a:pt x="817761" y="353392"/>
                </a:lnTo>
                <a:lnTo>
                  <a:pt x="817761" y="360958"/>
                </a:lnTo>
                <a:lnTo>
                  <a:pt x="822432" y="365630"/>
                </a:lnTo>
                <a:lnTo>
                  <a:pt x="852711" y="402335"/>
                </a:lnTo>
                <a:lnTo>
                  <a:pt x="857957" y="412188"/>
                </a:lnTo>
                <a:lnTo>
                  <a:pt x="744043" y="412188"/>
                </a:lnTo>
                <a:lnTo>
                  <a:pt x="733442" y="420081"/>
                </a:lnTo>
                <a:lnTo>
                  <a:pt x="732344" y="427572"/>
                </a:lnTo>
                <a:lnTo>
                  <a:pt x="736287" y="432867"/>
                </a:lnTo>
                <a:lnTo>
                  <a:pt x="756185" y="463048"/>
                </a:lnTo>
                <a:lnTo>
                  <a:pt x="770450" y="492524"/>
                </a:lnTo>
                <a:lnTo>
                  <a:pt x="779040" y="521167"/>
                </a:lnTo>
                <a:lnTo>
                  <a:pt x="781915" y="548845"/>
                </a:lnTo>
                <a:lnTo>
                  <a:pt x="778656" y="576377"/>
                </a:lnTo>
                <a:lnTo>
                  <a:pt x="770185" y="604104"/>
                </a:lnTo>
                <a:lnTo>
                  <a:pt x="756540" y="631931"/>
                </a:lnTo>
                <a:lnTo>
                  <a:pt x="737758" y="659760"/>
                </a:lnTo>
                <a:lnTo>
                  <a:pt x="733739" y="664998"/>
                </a:lnTo>
                <a:lnTo>
                  <a:pt x="734726" y="672507"/>
                </a:lnTo>
                <a:lnTo>
                  <a:pt x="742135" y="678194"/>
                </a:lnTo>
                <a:lnTo>
                  <a:pt x="744693" y="679001"/>
                </a:lnTo>
                <a:lnTo>
                  <a:pt x="859196" y="679001"/>
                </a:lnTo>
                <a:lnTo>
                  <a:pt x="852994" y="693053"/>
                </a:lnTo>
                <a:lnTo>
                  <a:pt x="821198" y="743670"/>
                </a:lnTo>
                <a:lnTo>
                  <a:pt x="817326" y="749019"/>
                </a:lnTo>
                <a:lnTo>
                  <a:pt x="818521" y="756500"/>
                </a:lnTo>
                <a:lnTo>
                  <a:pt x="825991" y="761906"/>
                </a:lnTo>
                <a:lnTo>
                  <a:pt x="828445" y="762642"/>
                </a:lnTo>
                <a:lnTo>
                  <a:pt x="1027127" y="762642"/>
                </a:lnTo>
                <a:lnTo>
                  <a:pt x="1024498" y="768858"/>
                </a:lnTo>
                <a:lnTo>
                  <a:pt x="1002839" y="809781"/>
                </a:lnTo>
                <a:lnTo>
                  <a:pt x="992322" y="826091"/>
                </a:lnTo>
                <a:close/>
              </a:path>
              <a:path w="1076325" h="1076325">
                <a:moveTo>
                  <a:pt x="1027127" y="762642"/>
                </a:moveTo>
                <a:lnTo>
                  <a:pt x="834580" y="762642"/>
                </a:lnTo>
                <a:lnTo>
                  <a:pt x="838236" y="760923"/>
                </a:lnTo>
                <a:lnTo>
                  <a:pt x="840571" y="757694"/>
                </a:lnTo>
                <a:lnTo>
                  <a:pt x="868406" y="714634"/>
                </a:lnTo>
                <a:lnTo>
                  <a:pt x="889988" y="671037"/>
                </a:lnTo>
                <a:lnTo>
                  <a:pt x="905286" y="627002"/>
                </a:lnTo>
                <a:lnTo>
                  <a:pt x="914264" y="582627"/>
                </a:lnTo>
                <a:lnTo>
                  <a:pt x="916890" y="538010"/>
                </a:lnTo>
                <a:lnTo>
                  <a:pt x="911474" y="483849"/>
                </a:lnTo>
                <a:lnTo>
                  <a:pt x="896700" y="434136"/>
                </a:lnTo>
                <a:lnTo>
                  <a:pt x="872634" y="389037"/>
                </a:lnTo>
                <a:lnTo>
                  <a:pt x="839344" y="348721"/>
                </a:lnTo>
                <a:lnTo>
                  <a:pt x="834670" y="344049"/>
                </a:lnTo>
                <a:lnTo>
                  <a:pt x="1039970" y="344049"/>
                </a:lnTo>
                <a:lnTo>
                  <a:pt x="1057091" y="395096"/>
                </a:lnTo>
                <a:lnTo>
                  <a:pt x="1067644" y="441425"/>
                </a:lnTo>
                <a:lnTo>
                  <a:pt x="1074115" y="489177"/>
                </a:lnTo>
                <a:lnTo>
                  <a:pt x="1076308" y="538010"/>
                </a:lnTo>
                <a:lnTo>
                  <a:pt x="1076308" y="538315"/>
                </a:lnTo>
                <a:lnTo>
                  <a:pt x="1074115" y="587144"/>
                </a:lnTo>
                <a:lnTo>
                  <a:pt x="1067644" y="634896"/>
                </a:lnTo>
                <a:lnTo>
                  <a:pt x="1057091" y="681225"/>
                </a:lnTo>
                <a:lnTo>
                  <a:pt x="1042646" y="725943"/>
                </a:lnTo>
                <a:lnTo>
                  <a:pt x="1027127" y="762642"/>
                </a:lnTo>
                <a:close/>
              </a:path>
              <a:path w="1076325" h="1076325">
                <a:moveTo>
                  <a:pt x="859196" y="679001"/>
                </a:moveTo>
                <a:lnTo>
                  <a:pt x="750824" y="679001"/>
                </a:lnTo>
                <a:lnTo>
                  <a:pt x="754376" y="677390"/>
                </a:lnTo>
                <a:lnTo>
                  <a:pt x="756733" y="674322"/>
                </a:lnTo>
                <a:lnTo>
                  <a:pt x="777597" y="643296"/>
                </a:lnTo>
                <a:lnTo>
                  <a:pt x="792764" y="612032"/>
                </a:lnTo>
                <a:lnTo>
                  <a:pt x="802190" y="580613"/>
                </a:lnTo>
                <a:lnTo>
                  <a:pt x="805831" y="549125"/>
                </a:lnTo>
                <a:lnTo>
                  <a:pt x="802662" y="517426"/>
                </a:lnTo>
                <a:lnTo>
                  <a:pt x="777441" y="452043"/>
                </a:lnTo>
                <a:lnTo>
                  <a:pt x="755477" y="418585"/>
                </a:lnTo>
                <a:lnTo>
                  <a:pt x="744043" y="412188"/>
                </a:lnTo>
                <a:lnTo>
                  <a:pt x="857957" y="412188"/>
                </a:lnTo>
                <a:lnTo>
                  <a:pt x="874602" y="443452"/>
                </a:lnTo>
                <a:lnTo>
                  <a:pt x="888042" y="488828"/>
                </a:lnTo>
                <a:lnTo>
                  <a:pt x="892970" y="538315"/>
                </a:lnTo>
                <a:lnTo>
                  <a:pt x="888945" y="590195"/>
                </a:lnTo>
                <a:lnTo>
                  <a:pt x="875598" y="641834"/>
                </a:lnTo>
                <a:lnTo>
                  <a:pt x="859196" y="679001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9CB0AD-8EF5-7F06-09C1-B563F1DFF7E5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2DE481-525B-1E99-3047-431D8891A367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1423607" y="3341906"/>
            <a:ext cx="4410075" cy="2295525"/>
            <a:chOff x="1423607" y="3341906"/>
            <a:chExt cx="4410075" cy="2295525"/>
          </a:xfrm>
        </p:grpSpPr>
        <p:sp>
          <p:nvSpPr>
            <p:cNvPr id="3" name="object 3"/>
            <p:cNvSpPr/>
            <p:nvPr/>
          </p:nvSpPr>
          <p:spPr>
            <a:xfrm>
              <a:off x="1516900" y="3464517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8324" y="3356623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74605" y="3339648"/>
            <a:ext cx="4410075" cy="2295525"/>
            <a:chOff x="6774605" y="3339648"/>
            <a:chExt cx="4410075" cy="2295525"/>
          </a:xfrm>
        </p:grpSpPr>
        <p:sp>
          <p:nvSpPr>
            <p:cNvPr id="6" name="object 6"/>
            <p:cNvSpPr/>
            <p:nvPr/>
          </p:nvSpPr>
          <p:spPr>
            <a:xfrm>
              <a:off x="6867898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89322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129911" y="3339648"/>
            <a:ext cx="4410075" cy="2295525"/>
            <a:chOff x="12129911" y="3339648"/>
            <a:chExt cx="4410075" cy="2295525"/>
          </a:xfrm>
        </p:grpSpPr>
        <p:sp>
          <p:nvSpPr>
            <p:cNvPr id="9" name="object 9"/>
            <p:cNvSpPr/>
            <p:nvPr/>
          </p:nvSpPr>
          <p:spPr>
            <a:xfrm>
              <a:off x="12223204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44628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hlinkClick r:id="rId4" action="ppaction://hlinksldjump"/>
          </p:cNvPr>
          <p:cNvSpPr txBox="1"/>
          <p:nvPr/>
        </p:nvSpPr>
        <p:spPr>
          <a:xfrm>
            <a:off x="1615119" y="3552794"/>
            <a:ext cx="4027170" cy="1197251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38810" marR="779145" indent="-176530">
              <a:lnSpc>
                <a:spcPct val="115599"/>
              </a:lnSpc>
              <a:spcBef>
                <a:spcPts val="1275"/>
              </a:spcBef>
            </a:pPr>
            <a:r>
              <a:rPr sz="3000" spc="3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15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000" spc="-8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9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34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-5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  </a:t>
            </a:r>
            <a:r>
              <a:rPr sz="3000" spc="2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2" name="object 12">
            <a:hlinkClick r:id="rId5" action="ppaction://hlinksldjump"/>
          </p:cNvPr>
          <p:cNvSpPr txBox="1"/>
          <p:nvPr/>
        </p:nvSpPr>
        <p:spPr>
          <a:xfrm>
            <a:off x="6966118" y="3550535"/>
            <a:ext cx="4027170" cy="120173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965200" marR="628650" indent="59055">
              <a:lnSpc>
                <a:spcPct val="115599"/>
              </a:lnSpc>
              <a:spcBef>
                <a:spcPts val="1310"/>
              </a:spcBef>
            </a:pPr>
            <a:r>
              <a:rPr sz="3000" spc="14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Manfaat </a:t>
            </a:r>
            <a:r>
              <a:rPr sz="3000" spc="-139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6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12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Verdana"/>
            </a:endParaRPr>
          </a:p>
        </p:txBody>
      </p:sp>
      <p:sp>
        <p:nvSpPr>
          <p:cNvPr id="13" name="object 13">
            <a:hlinkClick r:id="rId6" action="ppaction://hlinksldjump"/>
          </p:cNvPr>
          <p:cNvSpPr txBox="1"/>
          <p:nvPr/>
        </p:nvSpPr>
        <p:spPr>
          <a:xfrm>
            <a:off x="12321423" y="3550535"/>
            <a:ext cx="4027170" cy="120173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702310" marR="892175" indent="267970">
              <a:lnSpc>
                <a:spcPct val="115599"/>
              </a:lnSpc>
              <a:spcBef>
                <a:spcPts val="1310"/>
              </a:spcBef>
            </a:pPr>
            <a:r>
              <a:rPr sz="300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 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6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12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58501" y="530010"/>
            <a:ext cx="6238859" cy="14858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563100" y="740868"/>
            <a:ext cx="36296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5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A</a:t>
            </a:r>
            <a:r>
              <a:rPr sz="7000" spc="7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T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R</a:t>
            </a:r>
            <a:r>
              <a:rPr sz="7000" spc="-4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I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15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494C947B-363E-67E7-0BEC-BC1CC341929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B858A723-44A9-72A0-E224-956E4CD2D6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Flowchart: Connector 25">
            <a:hlinkClick r:id="rId9" action="ppaction://hlinksldjump"/>
            <a:extLst>
              <a:ext uri="{FF2B5EF4-FFF2-40B4-BE49-F238E27FC236}">
                <a16:creationId xmlns:a16="http://schemas.microsoft.com/office/drawing/2014/main" id="{F3DF4CD4-E810-FB8D-0B32-3E5F324E943B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object 6">
            <a:hlinkClick r:id="rId10" action="ppaction://hlinksldjump"/>
            <a:extLst>
              <a:ext uri="{FF2B5EF4-FFF2-40B4-BE49-F238E27FC236}">
                <a16:creationId xmlns:a16="http://schemas.microsoft.com/office/drawing/2014/main" id="{57C1A151-C38C-E715-C3F3-B39B0E64B2B1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058D06-2138-4873-058D-48F99C9B6CE5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91219-6692-B2DA-16F5-CF9A5D3FC968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204389" y="2898461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66045" y="3567846"/>
            <a:ext cx="9685020" cy="4136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Dalam</a:t>
            </a:r>
            <a:r>
              <a:rPr sz="2600" spc="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kamus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besar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bahasa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indonesia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KBBI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reboisasi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merupakan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upaya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penanaman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kembali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ditebang,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tandus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gundul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buFont typeface="Arial" panose="020B0604020202020204" pitchFamily="34" charset="0"/>
              <a:buChar char="•"/>
            </a:pP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Dalam</a:t>
            </a:r>
            <a:r>
              <a:rPr sz="2600" spc="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Peraturan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Pemerintah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(PP)</a:t>
            </a:r>
            <a:r>
              <a:rPr sz="2600" spc="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35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Tahun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2002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menjelaskan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bahwa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reboisasi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adalah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upaya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penanaman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jenis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pohon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kawasan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rusak</a:t>
            </a:r>
            <a:r>
              <a:rPr sz="2600" spc="6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berupa</a:t>
            </a:r>
            <a:r>
              <a:rPr sz="2600" spc="4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lahan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kosong,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alang-alang,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semak</a:t>
            </a:r>
            <a:r>
              <a:rPr sz="2600" spc="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belukar</a:t>
            </a:r>
            <a:r>
              <a:rPr sz="2600" spc="6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 </a:t>
            </a:r>
            <a:r>
              <a:rPr sz="2600" spc="-6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mengambalikan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fungsi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5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sz="25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0" name="object 10">
            <a:hlinkClick r:id="rId5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hlinkClick r:id="rId6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2794" y="2"/>
            <a:ext cx="5772149" cy="2490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593678" y="1446641"/>
            <a:ext cx="491252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0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P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-15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n</a:t>
            </a:r>
            <a:r>
              <a:rPr sz="3500" spc="-8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g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9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r</a:t>
            </a:r>
            <a:r>
              <a:rPr sz="3500" spc="3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t</a:t>
            </a:r>
            <a:r>
              <a:rPr sz="3500" spc="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r>
              <a:rPr sz="3500" spc="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n</a:t>
            </a:r>
            <a:r>
              <a:rPr sz="3500" spc="-4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R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-6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b</a:t>
            </a:r>
            <a:r>
              <a:rPr sz="3500" spc="1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o</a:t>
            </a:r>
            <a:r>
              <a:rPr sz="3500" spc="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r>
              <a:rPr sz="3500" spc="7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s</a:t>
            </a:r>
            <a:r>
              <a:rPr sz="3500" spc="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a</a:t>
            </a:r>
            <a:r>
              <a:rPr sz="3500" spc="7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s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endParaRPr sz="3500" dirty="0">
              <a:latin typeface="Comic Sans MS" panose="030F0702030302020204" pitchFamily="66" charset="0"/>
              <a:cs typeface="Verdana"/>
            </a:endParaRPr>
          </a:p>
        </p:txBody>
      </p:sp>
      <p:sp>
        <p:nvSpPr>
          <p:cNvPr id="17" name="Flowchart: Connector 16">
            <a:hlinkClick r:id="rId8" action="ppaction://hlinksldjump"/>
            <a:extLst>
              <a:ext uri="{FF2B5EF4-FFF2-40B4-BE49-F238E27FC236}">
                <a16:creationId xmlns:a16="http://schemas.microsoft.com/office/drawing/2014/main" id="{9C1DF67A-0B25-31B5-3106-E3954B5F2E44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C6574242-5275-9971-D1B9-1F6FDE6A9840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54CD547-CC8A-D522-C7A8-434FEEE22911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E3548-AB3B-6BAD-8D14-B23691713D51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155571" y="2869007"/>
            <a:ext cx="12259310" cy="6970395"/>
            <a:chOff x="3155571" y="2869007"/>
            <a:chExt cx="12259310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hlinkClick r:id="rId6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61083" y="3522156"/>
            <a:ext cx="10413365" cy="41587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1430" indent="-4572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741170" algn="l"/>
                <a:tab pos="3406140" algn="l"/>
                <a:tab pos="4288790" algn="l"/>
                <a:tab pos="5255260" algn="l"/>
                <a:tab pos="6137910" algn="l"/>
                <a:tab pos="6893559" algn="l"/>
                <a:tab pos="8749030" algn="l"/>
                <a:tab pos="954659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6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8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-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nya</a:t>
            </a:r>
            <a:r>
              <a:rPr lang="en-US"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osi</a:t>
            </a:r>
            <a:r>
              <a:rPr lang="en-US"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-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bka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ol</a:t>
            </a:r>
            <a:r>
              <a:rPr sz="2600" spc="-1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ngi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juga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air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hujan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berturut-turut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ts val="4200"/>
              </a:lnSpc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2155190" algn="l"/>
                <a:tab pos="4065270" algn="l"/>
                <a:tab pos="5044440" algn="l"/>
                <a:tab pos="5939155" algn="l"/>
                <a:tab pos="6706234" algn="l"/>
                <a:tab pos="8278495" algn="l"/>
                <a:tab pos="957453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7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ubur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ga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1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pertanian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struktur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tanah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agar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tidak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rusak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satwa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agar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tetap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lestari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264" marR="5715" indent="-457200">
              <a:lnSpc>
                <a:spcPts val="42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691639" algn="l"/>
                <a:tab pos="2757170" algn="l"/>
                <a:tab pos="3716654" algn="l"/>
                <a:tab pos="4867275" algn="l"/>
                <a:tab pos="5636260" algn="l"/>
                <a:tab pos="6638290" algn="l"/>
                <a:tab pos="8190230" algn="l"/>
                <a:tab pos="9065895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	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ha</a:t>
            </a:r>
            <a:r>
              <a:rPr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	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gi</a:t>
            </a:r>
            <a:r>
              <a:rPr lang="en-US" sz="2600" spc="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khl</a:t>
            </a:r>
            <a:r>
              <a:rPr sz="2600" spc="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uk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hidup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bumi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652778" y="1476020"/>
            <a:ext cx="498244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500" spc="3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f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aa</a:t>
            </a:r>
            <a:r>
              <a:rPr sz="3500" spc="5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3500" spc="-3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35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35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0" name="Flowchart: Connector 9">
            <a:hlinkClick r:id="rId8" action="ppaction://hlinksldjump"/>
            <a:extLst>
              <a:ext uri="{FF2B5EF4-FFF2-40B4-BE49-F238E27FC236}">
                <a16:creationId xmlns:a16="http://schemas.microsoft.com/office/drawing/2014/main" id="{9AFE7BED-6D36-0A50-448C-C96EB874B566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7992FFC6-BD4A-7AF8-3F81-F9ADEBB6CAF3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B18DEBBA-F675-2E47-8F4E-F36AD6A62634}"/>
              </a:ext>
            </a:extLst>
          </p:cNvPr>
          <p:cNvSpPr/>
          <p:nvPr/>
        </p:nvSpPr>
        <p:spPr>
          <a:xfrm>
            <a:off x="15527836" y="9088918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232F6F-1D3F-0839-626F-A5BB558096B8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149709-BAF0-5B6E-BFDE-6EECFC9F0D6E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196532" y="2909968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61083" y="3522156"/>
            <a:ext cx="10405745" cy="9151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l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664335" algn="l"/>
                <a:tab pos="2681605" algn="l"/>
                <a:tab pos="3613785" algn="l"/>
                <a:tab pos="4758055" algn="l"/>
                <a:tab pos="6304280" algn="l"/>
                <a:tab pos="7426959" algn="l"/>
                <a:tab pos="8443595" algn="l"/>
                <a:tab pos="9778365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kokoh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</a:t>
            </a:r>
            <a:r>
              <a:rPr sz="2600" spc="-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ngga</a:t>
            </a:r>
            <a:r>
              <a:rPr lang="en-US"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</a:t>
            </a:r>
            <a:r>
              <a:rPr lang="en-US"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ongsor</a:t>
            </a:r>
            <a:r>
              <a:rPr lang="en-US"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7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dihindari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1083" y="4588956"/>
            <a:ext cx="10408920" cy="23874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Mengurangi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efek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dari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pencemaran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udara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global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warming</a:t>
            </a:r>
            <a:endParaRPr lang="en-US" sz="2600" spc="-1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lang="en-US"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14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lang="en-US"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(</a:t>
            </a:r>
            <a:r>
              <a:rPr sz="2600" spc="2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3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4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)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9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lang="en-US"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lang="en-US"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tersebut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bisa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digunakan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sebagai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peningkat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produktivitasnya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US" sz="2600" spc="-15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-4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Mengontrol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suhu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bumi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Melindungi</a:t>
            </a:r>
            <a:r>
              <a:rPr sz="2600" spc="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makhluk</a:t>
            </a:r>
            <a:r>
              <a:rPr sz="2600" spc="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hidup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2398" y="9227749"/>
            <a:ext cx="2817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6" name="object 16">
            <a:hlinkClick r:id="rId5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hlinkClick r:id="rId6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lowchart: Connector 7">
            <a:hlinkClick r:id="rId7" action="ppaction://hlinksldjump"/>
            <a:extLst>
              <a:ext uri="{FF2B5EF4-FFF2-40B4-BE49-F238E27FC236}">
                <a16:creationId xmlns:a16="http://schemas.microsoft.com/office/drawing/2014/main" id="{6EC1C588-BF40-69F8-5A07-C1667D58EBC8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object 6">
            <a:hlinkClick r:id="rId8" action="ppaction://hlinksldjump"/>
            <a:extLst>
              <a:ext uri="{FF2B5EF4-FFF2-40B4-BE49-F238E27FC236}">
                <a16:creationId xmlns:a16="http://schemas.microsoft.com/office/drawing/2014/main" id="{72E75D95-C770-8D1F-BDD8-78830FBCA032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F92FFB-3861-1888-01E9-5489C14314C9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6A6C52-D44A-E1BF-0E00-7D79A9E22F98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0" y="8677655"/>
            <a:ext cx="7315199" cy="11612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1"/>
            <a:ext cx="5476859" cy="24906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26822" y="1360482"/>
            <a:ext cx="463435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j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500" spc="-3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35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35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6532" y="2909968"/>
            <a:ext cx="12177395" cy="6308725"/>
            <a:chOff x="3196532" y="2909968"/>
            <a:chExt cx="12177395" cy="6308725"/>
          </a:xfrm>
        </p:grpSpPr>
        <p:sp>
          <p:nvSpPr>
            <p:cNvPr id="7" name="object 7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79716" y="4010979"/>
            <a:ext cx="10252075" cy="34624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0795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Melestarikan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lingkungan.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Tujuan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penting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dari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penghijauan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yaitu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melestarikan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lingkungan.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berfungsi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menyerap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air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hujan,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menghasilkan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oksigen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menyerap 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karbondioksida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ts val="4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Meningkatkan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sumber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daya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alam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hutan.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menjadi </a:t>
            </a:r>
            <a:r>
              <a:rPr sz="2600" spc="-1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tempat </a:t>
            </a:r>
            <a:r>
              <a:rPr sz="2600" spc="-1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menyediakan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berbagai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baku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bagi 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manusia.</a:t>
            </a:r>
            <a:r>
              <a:rPr sz="2600" spc="5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Seperti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kayu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untik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bangunan,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sumber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pangan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lain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sebagainya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3" name="object 13">
            <a:hlinkClick r:id="rId6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hlinkClick r:id="rId7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lowchart: Connector 9">
            <a:hlinkClick r:id="rId8" action="ppaction://hlinksldjump"/>
            <a:extLst>
              <a:ext uri="{FF2B5EF4-FFF2-40B4-BE49-F238E27FC236}">
                <a16:creationId xmlns:a16="http://schemas.microsoft.com/office/drawing/2014/main" id="{208D902F-F4EE-ADE0-7884-517C79E3386F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object 6">
            <a:hlinkClick r:id="rId9" action="ppaction://hlinksldjump"/>
            <a:extLst>
              <a:ext uri="{FF2B5EF4-FFF2-40B4-BE49-F238E27FC236}">
                <a16:creationId xmlns:a16="http://schemas.microsoft.com/office/drawing/2014/main" id="{262FC2F2-8493-C384-F751-C3AEEA4A47A3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72A4FD-AF67-EDFE-97B8-5D33ABD7CEB0}"/>
              </a:ext>
            </a:extLst>
          </p:cNvPr>
          <p:cNvSpPr/>
          <p:nvPr/>
        </p:nvSpPr>
        <p:spPr>
          <a:xfrm>
            <a:off x="15531510" y="9092396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8DFCB1-61EA-7277-21B2-04CE55BBE78B}"/>
              </a:ext>
            </a:extLst>
          </p:cNvPr>
          <p:cNvSpPr/>
          <p:nvPr/>
        </p:nvSpPr>
        <p:spPr>
          <a:xfrm>
            <a:off x="16782224" y="9068254"/>
            <a:ext cx="955016" cy="10014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object 2"/>
          <p:cNvGrpSpPr/>
          <p:nvPr/>
        </p:nvGrpSpPr>
        <p:grpSpPr>
          <a:xfrm>
            <a:off x="3196532" y="2909968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066856" y="3695700"/>
            <a:ext cx="10154285" cy="6377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lang="en-US"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8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il</a:t>
            </a:r>
            <a:r>
              <a:rPr lang="en-US" sz="2600" spc="1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</a:t>
            </a:r>
            <a:r>
              <a:rPr lang="en-US"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usa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  <a:r>
              <a:rPr lang="en-US" sz="2600" spc="2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lang="en-US"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lang="en-US" sz="2600" spc="6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1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ngsung</a:t>
            </a:r>
            <a:r>
              <a:rPr lang="en-US"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ur</a:t>
            </a:r>
            <a:r>
              <a:rPr lang="en-US" sz="2600" spc="-1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ut</a:t>
            </a:r>
            <a:r>
              <a:rPr lang="en-US" sz="2600" spc="-1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berperan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meningkatkan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0" dirty="0">
                <a:latin typeface="Comic Sans MS" panose="030F0702030302020204" pitchFamily="66" charset="0"/>
                <a:cs typeface="Times New Roman" panose="02020603050405020304" pitchFamily="18" charset="0"/>
              </a:rPr>
              <a:t>hasil</a:t>
            </a:r>
            <a:r>
              <a:rPr sz="2600" spc="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>
                <a:latin typeface="Comic Sans MS" panose="030F0702030302020204" pitchFamily="66" charset="0"/>
                <a:cs typeface="Times New Roman" panose="02020603050405020304" pitchFamily="18" charset="0"/>
              </a:rPr>
              <a:t>usaha.</a:t>
            </a:r>
            <a:r>
              <a:rPr sz="2600" spc="-6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mampu</a:t>
            </a:r>
            <a:r>
              <a:rPr lang="en-US" sz="2600" spc="-8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mencegah</a:t>
            </a:r>
            <a:r>
              <a:rPr sz="2600" spc="5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pemanasan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latin typeface="Comic Sans MS" panose="030F0702030302020204" pitchFamily="66" charset="0"/>
                <a:cs typeface="Times New Roman" panose="02020603050405020304" pitchFamily="18" charset="0"/>
              </a:rPr>
              <a:t>global</a:t>
            </a:r>
            <a:r>
              <a:rPr sz="2600" spc="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menyimpan</a:t>
            </a:r>
            <a:r>
              <a:rPr sz="2600" spc="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cadangan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Times New Roman" panose="02020603050405020304" pitchFamily="18" charset="0"/>
              </a:rPr>
              <a:t>air. </a:t>
            </a:r>
            <a:r>
              <a:rPr sz="2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Times New Roman" panose="02020603050405020304" pitchFamily="18" charset="0"/>
              </a:rPr>
              <a:t>Contohnya, </a:t>
            </a:r>
            <a:r>
              <a:rPr sz="2600" spc="-105" dirty="0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bakau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mangrove </a:t>
            </a:r>
            <a:r>
              <a:rPr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di </a:t>
            </a:r>
            <a:r>
              <a:rPr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kawasan </a:t>
            </a:r>
            <a:r>
              <a:rPr sz="2600" spc="-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pesisir</a:t>
            </a:r>
            <a:r>
              <a:rPr sz="2600" spc="-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lang="en-US" sz="2600" spc="1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rindang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49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Comic Sans MS" panose="030F0702030302020204" pitchFamily="66" charset="0"/>
                <a:cs typeface="Times New Roman" panose="02020603050405020304" pitchFamily="18" charset="0"/>
              </a:rPr>
              <a:t>terjaga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akan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meningkatkan </a:t>
            </a:r>
            <a:r>
              <a:rPr sz="2600" spc="-15" dirty="0">
                <a:latin typeface="Comic Sans MS" panose="030F0702030302020204" pitchFamily="66" charset="0"/>
                <a:cs typeface="Times New Roman" panose="02020603050405020304" pitchFamily="18" charset="0"/>
              </a:rPr>
              <a:t>produksi </a:t>
            </a:r>
            <a:r>
              <a:rPr sz="2600" spc="25" dirty="0">
                <a:latin typeface="Comic Sans MS" panose="030F0702030302020204" pitchFamily="66" charset="0"/>
                <a:cs typeface="Times New Roman" panose="02020603050405020304" pitchFamily="18" charset="0"/>
              </a:rPr>
              <a:t>ikan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udang 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6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tambak</a:t>
            </a:r>
            <a:endParaRPr lang="en-US" sz="2600" spc="-65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lang="en-US" sz="2600" spc="-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lang="en-US"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hayati</a:t>
            </a:r>
            <a:r>
              <a:rPr lang="en-US"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r>
              <a:rPr lang="en-US"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Tujuan</a:t>
            </a:r>
            <a:r>
              <a:rPr lang="en-US"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reboisasi</a:t>
            </a:r>
            <a:r>
              <a:rPr lang="en-US" sz="2600" spc="-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sekanjutnya</a:t>
            </a:r>
            <a:r>
              <a:rPr lang="en-US"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yaitu</a:t>
            </a:r>
            <a:r>
              <a:rPr lang="en-US" sz="2600" spc="-1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hayati.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menjadi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latin typeface="Comic Sans MS" panose="030F0702030302020204" pitchFamily="66" charset="0"/>
                <a:cs typeface="Times New Roman" panose="02020603050405020304" pitchFamily="18" charset="0"/>
              </a:rPr>
              <a:t>habitat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latin typeface="Comic Sans MS" panose="030F0702030302020204" pitchFamily="66" charset="0"/>
                <a:cs typeface="Times New Roman" panose="02020603050405020304" pitchFamily="18" charset="0"/>
              </a:rPr>
              <a:t>bagi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latin typeface="Comic Sans MS" panose="030F0702030302020204" pitchFamily="66" charset="0"/>
                <a:cs typeface="Times New Roman" panose="02020603050405020304" pitchFamily="18" charset="0"/>
              </a:rPr>
              <a:t>beragaman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latin typeface="Comic Sans MS" panose="030F0702030302020204" pitchFamily="66" charset="0"/>
                <a:cs typeface="Times New Roman" panose="02020603050405020304" pitchFamily="18" charset="0"/>
              </a:rPr>
              <a:t>satwa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spesies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latin typeface="Comic Sans MS" panose="030F0702030302020204" pitchFamily="66" charset="0"/>
                <a:cs typeface="Times New Roman" panose="02020603050405020304" pitchFamily="18" charset="0"/>
              </a:rPr>
              <a:t>tanaman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900" dirty="0"/>
          </a:p>
          <a:p>
            <a:pPr marR="1778635" algn="ctr">
              <a:lnSpc>
                <a:spcPct val="100000"/>
              </a:lnSpc>
            </a:pPr>
            <a:endParaRPr lang="en-US" sz="4000" spc="95" dirty="0">
              <a:latin typeface="Lucida Sans Unicode"/>
              <a:cs typeface="Lucida Sans Unicode"/>
            </a:endParaRPr>
          </a:p>
          <a:p>
            <a:pPr marR="1778635" algn="ctr">
              <a:lnSpc>
                <a:spcPct val="100000"/>
              </a:lnSpc>
            </a:pPr>
            <a:r>
              <a:rPr sz="4000" spc="95" dirty="0">
                <a:latin typeface="Lucida Sans Unicode"/>
                <a:cs typeface="Lucida Sans Unicode"/>
              </a:rPr>
              <a:t>H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90" dirty="0">
                <a:latin typeface="Lucida Sans Unicode"/>
                <a:cs typeface="Lucida Sans Unicode"/>
              </a:rPr>
              <a:t>l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105" dirty="0">
                <a:latin typeface="Lucida Sans Unicode"/>
                <a:cs typeface="Lucida Sans Unicode"/>
              </a:rPr>
              <a:t>d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165" dirty="0">
                <a:latin typeface="Lucida Sans Unicode"/>
                <a:cs typeface="Lucida Sans Unicode"/>
              </a:rPr>
              <a:t>r</a:t>
            </a:r>
            <a:r>
              <a:rPr sz="4000" spc="60" dirty="0">
                <a:latin typeface="Lucida Sans Unicode"/>
                <a:cs typeface="Lucida Sans Unicode"/>
              </a:rPr>
              <a:t>i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4" name="object 14">
            <a:hlinkClick r:id="rId5" action="ppaction://hlinksldjump"/>
            <a:extLst>
              <a:ext uri="{FF2B5EF4-FFF2-40B4-BE49-F238E27FC236}">
                <a16:creationId xmlns:a16="http://schemas.microsoft.com/office/drawing/2014/main" id="{B68B09FA-7A82-CB57-503B-85E2460F6CBD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hlinkClick r:id="rId6" action="ppaction://hlinksldjump"/>
            <a:extLst>
              <a:ext uri="{FF2B5EF4-FFF2-40B4-BE49-F238E27FC236}">
                <a16:creationId xmlns:a16="http://schemas.microsoft.com/office/drawing/2014/main" id="{258DC3FD-8827-CC0A-45EB-F15AD40EF75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lowchart: Connector 6">
            <a:hlinkClick r:id="rId7" action="ppaction://hlinksldjump"/>
            <a:extLst>
              <a:ext uri="{FF2B5EF4-FFF2-40B4-BE49-F238E27FC236}">
                <a16:creationId xmlns:a16="http://schemas.microsoft.com/office/drawing/2014/main" id="{87630809-B9D4-08CA-EC85-03ECF3E591EE}"/>
              </a:ext>
            </a:extLst>
          </p:cNvPr>
          <p:cNvSpPr/>
          <p:nvPr/>
        </p:nvSpPr>
        <p:spPr>
          <a:xfrm>
            <a:off x="81967" y="8817870"/>
            <a:ext cx="1371600" cy="125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object 6">
            <a:hlinkClick r:id="rId8" action="ppaction://hlinksldjump"/>
            <a:extLst>
              <a:ext uri="{FF2B5EF4-FFF2-40B4-BE49-F238E27FC236}">
                <a16:creationId xmlns:a16="http://schemas.microsoft.com/office/drawing/2014/main" id="{38100527-12C4-CC02-642F-53265FE2C5D9}"/>
              </a:ext>
            </a:extLst>
          </p:cNvPr>
          <p:cNvSpPr/>
          <p:nvPr/>
        </p:nvSpPr>
        <p:spPr>
          <a:xfrm>
            <a:off x="196267" y="887227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PFqQ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A8WpB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8WpB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PFqQ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A8WpB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PFqQVY5z9vpqAAAA5QAAABoAAABub25lL2h0bWxfc2tpbl9zZXR0aW5ncy5qc6vmUgACpRwlBSuFajAbzE8qLSnJz9NLzs8rSc0r0cvLL8pNBKtRUnYDAyUdnIrzy1KLCChNS0xORTHU1MjCyQWnSoSJJk7mLs6WyOoKEtNT9ZISk7PTi/JL81IgypxdXQxdjJXAqmq5agFQSwMEFAACAAgAPFqQVbx9NfdKAAAASQAAABcAAABub25lL2xvY2FsX3NldHRpbmdzLnhtbLOxr8jNUShLLSrOzM+zVTLUM1BSSM1Lzk/JzEu3VQoNcdO1UFIoLknMS0nMyc9LtVXKy1dSsLfjssnJT07MCU4tKQEqLNa34wIAUEsDBBQAAgAIAERQkF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PFqQVVytsfihAwAA7wwAABgAAAAAAAAAAQAAAAAAAgMAAG5vbmUvY29tbW9uX21lc3NhZ2VzLmxuZ1BLAQIAABQAAgAIADxakFUVHmAbowAAAH8BAAApAAAAAAAAAAEAAAAAANkGAABub25lL3BsYXliYWNrX2FuZF9uYXZpZ2F0aW9uX3NldHRpbmdzLnhtbFBLAQIAABQAAgAIADxakFUfVIpqMAMAAMcOAAAiAAAAAAAAAAEAAAAAAMMHAABub25lL2ZsYXNoX3B1Ymxpc2hpbmdfc2V0dGluZ3MueG1sUEsBAgAAFAACAAgAPFqQVXFXlJ0VAQAA0QIAABwAAAAAAAAAAQAAAAAAMwsAAG5vbmUvZmxhc2hfc2tpbl9zZXR0aW5ncy54bWxQSwECAAAUAAIACAA8WpBV15twlisDAABvDgAAIQAAAAAAAAABAAAAAACCDAAAbm9uZS9odG1sX3B1Ymxpc2hpbmdfc2V0dGluZ3MueG1sUEsBAgAAFAACAAgAPFqQVY5z9vpqAAAA5QAAABoAAAAAAAAAAQAAAAAA7A8AAG5vbmUvaHRtbF9za2luX3NldHRpbmdzLmpzUEsBAgAAFAACAAgAPFqQVbx9NfdKAAAASQAAABcAAAAAAAAAAQAAAAAAjhAAAG5vbmUvbG9jYWxfc2V0dGluZ3MueG1sUEsBAgAAFAACAAgARFCQVbjnPPJeAAAAYwAAABwAAAAAAAAAAQAAAAAADREAAHVuaXZlcnNhbC9sb2NhbF9zZXR0aW5ncy54bWxQSwUGAAAAAAkACQCaAgAApREAAAAA"/>
  <p:tag name="ISPRING_LMS_API_VERSION" val="SCORM 2004 (2nd edition)"/>
  <p:tag name="ISPRING_ULTRA_SCORM_COURSE_ID" val="AE857C23-38F9-4A17-8C47-D675A1D67888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PRESENTATION_TITLE" val="HTML Reboisasi"/>
  <p:tag name="ISPRING_ULTRA_SCORM_COURCE_TITLE" val="HTML Reboisasi"/>
  <p:tag name="ISPRING_OUTPUT_FOLDER" val="[[&quot;\u0001DϮ{50E9E8F9-AA83-48D8-8637-EC98D6E3055E}&quot;,&quot;C:\\Users\\USER\\Downloads&quot;],[&quot;de\uFFFD\uFFFD{BEE3F7BA-06DD-4700-B5BD-6E7FAD3FFE22}&quot;,&quot;C:\\Users\\sahna\\OneDrive\\Dokumen\\UNY\\INDECH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}}"/>
  <p:tag name="ISPRING_UUID" val="{72B50106-D4AD-41EF-AC19-12D0CCAD18B5}"/>
  <p:tag name="ISPRING_RESOURCE_FOLDER" val="C:\Users\USER\Downloads\Reboisasi (8)_compressed (2)\"/>
  <p:tag name="ISPRING_PRESENTATION_PATH" val="C:\Users\USER\Downloads\Reboisasi (8)_compressed (2).pptx"/>
  <p:tag name="ISPRING_PROJECT_VERSION" val="9.3"/>
  <p:tag name="ISPRING_PROJECT_FOLDER_UPDATED" val="1"/>
  <p:tag name="ISPRING_SCREEN_RECS_UPDATED" val="C:\Users\USER\Downloads\Reboisasi (8)_compressed (2)\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45B6F51-C420-4DE3-B8FE-F84D5AD7A3B3}:264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578F00-ECE8-44BF-BDF1-318A52B59FD5}:265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FA858C9-04FE-434E-92E6-D687133ED665}:266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D0F9514-D112-4E7B-8BEB-A386FFC5A4E1}:267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8F7548A-9282-49B7-AFBF-9A593C74A1A5}:268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EF3418-839F-42A4-BF97-F3977BC605D3}:269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6FD504C-580A-4391-A2A0-EB46C7EDBEB2}:284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EC0B57-7A93-401C-8399-B49E3782DE3D}:271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0D5BE26-F106-49B7-8A3A-D9CA99940E86}:286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DBBD90D-5EBA-4BAB-A0D3-48123319C5F3}:285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0E1B32-E42F-4BA8-83E9-FA7AC0F5BD13}:256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6030C89-FADF-4788-ACD8-1D17962FEDF3}:272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B1065CC-333F-419E-805E-DB69A627D32C}:289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17FFC64-FC1F-4EB4-B5C9-1FE3CD14596F}:287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6F19950-F842-4E03-AB2D-7741DEF9F066}:288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0E6D335-D018-4A32-A4F9-13D236789C54}:257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45CA23E-F7C7-47AF-BB1A-FEEE4E7E0AC2}:258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E91A6D6-931A-4AA4-AFDE-9ECC2BB6438D}:259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5E0205-2C1E-449E-8233-63D106BDAA3B}:260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BF66973-270C-412B-91E6-A52C01FFFCF1}:261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EE6D367-41E7-4C1A-B3CE-FD3E04458E34}:262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552B50-C8FE-4232-81D3-FA29FECF2718}:263"/>
  <p:tag name="ISPRING_SLIDE_INDENT_LEVEL" val="0"/>
  <p:tag name="ISPRING_CUSTOM_TIMING_USED" val="0"/>
  <p:tag name="ISPRING_PLAYER_PLAYLIST_ID" val="b427f1f767647c37b6128c308d6465ed5bb3d7d2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622</Words>
  <Application>Microsoft Office PowerPoint</Application>
  <PresentationFormat>Custom</PresentationFormat>
  <Paragraphs>125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Arial</vt:lpstr>
      <vt:lpstr>Calibri</vt:lpstr>
      <vt:lpstr>Comic Sans MS</vt:lpstr>
      <vt:lpstr>Courier New</vt:lpstr>
      <vt:lpstr>Lucida Sans Unicode</vt:lpstr>
      <vt:lpstr>Times New Roman</vt:lpstr>
      <vt:lpstr>Verdana</vt:lpstr>
      <vt:lpstr>Office Theme</vt:lpstr>
      <vt:lpstr>PowerPoint Presentation</vt:lpstr>
      <vt:lpstr>MENU</vt:lpstr>
      <vt:lpstr>PETUNJUK</vt:lpstr>
      <vt:lpstr>MATERI</vt:lpstr>
      <vt:lpstr>Pengertian Reboisasi</vt:lpstr>
      <vt:lpstr>Manfaat Reboisasi</vt:lpstr>
      <vt:lpstr>Membuat tanah tetap kokoh sehingga resiko tanah longsor bisa  dihindari</vt:lpstr>
      <vt:lpstr>Tujuan Reboisasi</vt:lpstr>
      <vt:lpstr>PowerPoint Presentation</vt:lpstr>
      <vt:lpstr>Gambar</vt:lpstr>
      <vt:lpstr>Reboisasi</vt:lpstr>
      <vt:lpstr>Keseimbangan Alam</vt:lpstr>
      <vt:lpstr>Mengontrol suhu bumi</vt:lpstr>
      <vt:lpstr>Mencegah erosi &amp;  pengikisan tanah</vt:lpstr>
      <vt:lpstr>Melindungi makhluk hidup</vt:lpstr>
      <vt:lpstr>VIDEO</vt:lpstr>
      <vt:lpstr>ANIMASI</vt:lpstr>
      <vt:lpstr>Latihan Soal</vt:lpstr>
      <vt:lpstr>Pilihan Ganda</vt:lpstr>
      <vt:lpstr>PowerPoint Presentation</vt:lpstr>
      <vt:lpstr>Interaksi link</vt:lpstr>
      <vt:lpstr>PROFIL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Reboisasi</dc:title>
  <dc:creator>rawr</dc:creator>
  <cp:keywords>DAFTtMkdgwU,BAE_G93fvYQ</cp:keywords>
  <cp:lastModifiedBy>USER</cp:lastModifiedBy>
  <cp:revision>62</cp:revision>
  <dcterms:created xsi:type="dcterms:W3CDTF">2022-12-14T13:30:36Z</dcterms:created>
  <dcterms:modified xsi:type="dcterms:W3CDTF">2022-12-17T07:37:11Z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2022-12-14T00:00:00Z</vt:filetime>
  </property>
</Properties>
</file>